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2" r:id="rId1"/>
  </p:sldMasterIdLst>
  <p:sldIdLst>
    <p:sldId id="256" r:id="rId2"/>
    <p:sldId id="258" r:id="rId3"/>
    <p:sldId id="270" r:id="rId4"/>
    <p:sldId id="260" r:id="rId5"/>
    <p:sldId id="261" r:id="rId6"/>
    <p:sldId id="263" r:id="rId7"/>
    <p:sldId id="264" r:id="rId8"/>
    <p:sldId id="269" r:id="rId9"/>
    <p:sldId id="266" r:id="rId10"/>
    <p:sldId id="267" r:id="rId11"/>
    <p:sldId id="268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327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1-11-26T01:04:39.704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0 133 0,'18'0'516,"17"0"-501,-18 0 1,1 0-16,0 0 15,-1-18 1,19 18 0,-1 0-16,-17 0 15,-1 0 1,1 0 15,0 0-15,-18-17 78,17 17-48,1 0-30,17 0 0,-17-18-1,-1 18-15,1 0 16,0-18 0,-1 18-1,19 0 1,-1-35-1,-18 35 1,-17-18 15,18 18-15,0 0 0,-1 0 30,1 0 1,0 0 406,17 0-406,-35 36-31,18-36 0,-18 17 265,0 1-156,-36 0-31,36-1-94,-35-17 15,17 18 1,-17 0-1,17 17-15,-34-18 16,34-17 15,0 0-31,1 18 16,-1-18 0,0 0 15,1 0 31,17 18-62,-36-18 16,19 17 0,-1-17-1,1 0-15,-1 0 31,0 0 1,36 0 233,0 0-233,-1 0 14,1 0-14,17 0 296,-17 18-297,-1-18 0,1 0 16,0 0-16,-18 18-15,17-18 0,1 0 93,0 0-62,17 0 15,-18 0 235,1 0 16,0 0-110,17-18-172,18 0-15,-18 1-16,1 17 15,-19-18 1,1 18 0,17-18-1,-17 18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1-11-26T01:05:23.188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0 0,'36'0'328,"-19"0"-328,1 0 16,17 0-1,-17 0 1,-1 0-16,19 0 16,-19 0-1,-17 17 1,18-17 0,0 0 93,-1 0-93,1 0 15,0 0-16,17 0 267,-35 18-282,17-18 15,1 0 1,-18 17 0,18-17-1,-1 0 32,1 0 16,-18 18-48,18 17 1,-1-35-1,19 18 17,-19-18-17,-17 18 1,18-18 15,-18 17-15,17-17 15,-17 18 16,-35 0 187,0-18-218,17 0 0,1 0 15,-1 0-16,0 0 1,1 0 31,-1 0 0,0 0-32,-34 0 17,16 0-32,1 0 15,17 0 1,-35 0 0,36 0-1,-1 0-15,1 0 16,-1 0-1,0 0 1,-17 0 0,17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1-11-26T01:05:56.813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204 949 0,'0'-17'359,"0"-1"-343,-18 18 15,18-35 94,0 17-16,0 0-77,0 1-17,0-1 1,0 0 0,0 1 15,0-18 0,0 18 0,-35-1 204,35 1-204,0-1 16,0 0 0,0 1 359,-18-19-390,18 19-1,0-1 1,0 1-1,0-1 1,0 0 15,0 1-15,0-1 15,0-17 16,-18 17 187,18 0-218,0 1 0,0-1 15,0 0-15,0 1 15,0-18 0,0 17 203,0 0-202,0 2-1,0-2 16,-18 18-16,18-18-31,0 1 31,0-19 407,-18 36-391,18-17 0,0-1 15,0 1 47,-17 17-62,17-18 31,0 0-15,0 36 671,0 0-718,0-1 0,0 54-1,0-2-15,0-33 16,0-1-1,0 0 1,0 0-16,0-17 16,0 0-1,0-1 17,0 1 14,0 0-14,0-1 15,0 19 234,0-19-203,0 1-31,0-1 31,0-34 422,0-1-484,17 18-1,-17-35 1,0 17-1,0 1 1,0-1 15,0 0-15,0 1 0,0-1-1,0-17 1,18 17-1,-18 0 1,0 1 0,0-1-1,0 1 17,0-1-17,0-34-15,18 17 16,-18 17-1,0-17 1,0 0-16,0 17 16,0 0-1,0 1 17,0-1-32,0 0 31,0 1 0,0 34 219,0 1-219,-18-18-15,18 18 0,0-1 15,-18-17 31,18 18-46,-17 17 15,-1-17 16,-17-1-16,35 1 16,0 0-31,0-1 31,0 1-16,0 16 188,0-16-172,17 0-32,-17 34 1,18 1-1,-18 0-15,18 0 16,-18-35 0,0 0-1,0-1 1,17 1-16,-17 17 16,0-17 15,0 17 16,0-17-16,0-1 94,0 1-125,0 51 16,0-51-1,0 0 1,0 17-1,0-17 1,0-1-16,0 19 31,0-19-15,0 1 15,0-1 16,-17-69 531,-1 16-562,18 1-1,0-36 1,0 54-16,0-1 16,0 1-1,0 0 1,0-1 0,0-17 15,0 17 16,0 1 15,0-1 32,0-17-78,-35-36-16,35 1 15,0 17 1,0-18-1,0 18-15,0 37 16,0-2 0,0-35-1,0 35 1,0 1 31,0-1 359,0 1-390,17 17 218,1 0-203,0 0 1,-1 0 14,1 0-14,0 0 15,-18 17 234,0 1 0,0-1-281,0 54 16,0 16-1,0-34 1,-18 18-16,-17-18 16,35 0-1,0-36 1,-18 1-1,18 17 1,0-17 15,0-1 1,0 1-17,0 0 95,0-1 155,0 1-234,0-1-15,0 18 0,0-18 31,0 1-32,0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1-11-26T01:07:10.207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0 123 0,'71'-35'250,"-18"17"-234,17 0-1,-52 1 1,17-1 0,-35 1-16,36 17 15,-19 0 16,1 0 188,-1 0-172,-17 17-16,18-17-15,0 18-16,-1-18 31,1 0-15,17 0 15,-17 17-15,0-17 15,-1 18-15,1-18-1,0 18 1,-1-18-1,18 0 1,-17 0 0,0 0 15,-1 0-31,1 0 16,-18 35-1,18-35 1,-1 0-1,19 0-15,-19 0 16,1 0 15,-1 0-15,-17 18 0,18-18 15,0 17 0,-18 1 32,0 0-17,0-1 1,-18 1-31,0 17 0,-52-17-1,-18 17 1,0 18-16,-18 0 15,70-35 1,-34-1 0,35-17-16,17 0 15,-17 0 1,-1 0 0,19 0-1,-1 0 32,0 0 62,1 0-93,-1 0 0,1 0 15,-19 0 0,19 0-31,-1 0 47,0 0 0,18-17 265,0-1-280,0 0 186,0-35-202,0 36-16,18-1 16,-18-17-1,0 17 1,0-17 0,0 17-1,0 1 1,0-1 31,0 0 0,0 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1-11-26T01:07:15.819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217 35 0,'18'0'344,"35"-35"-329,-36 35 1,1 0 0,0 0-1,-1 0 63,1 18-62,0-18 15,17-18-15,-18 18 0,1 0-1,17 0-15,-17 0 16,0 0 31,17 0-47,-17 0 31,-1 0-15,1 0 15,-1 0-16,1 0 1,0 0 15,17 0-15,-17 18-16,-1-18 31,1 0-15,0 0-16,-1 17 15,1-17 17,0 18-17,17 0 32,-18-18 0,1 17-16,0 1 1,-18-1-1,0 36-16,0-35 32,0 0-15,0-1-17,0 19 1,0-19-1,0 18 1,0-17-16,0 0 16,0-1-1,-18 1 1,18 0 0,-18-1-1,18 19 1,0-19-1,-35-17-15,35 18 32,-17 0-17,17-1-15,-18-17 32,0 18-17,1-1 1,-19 19-16,19-19 15,-36 1 1,35-18 0,-17 18-16,0-1 31,-1-17-15,19 0-1,17 18 1,-18-18-1,0 0 1,1 0 0,17 18-1,-36-18 1,1 35-16,35 0 31,-17-35-15,-1 0 15,0 0 0,1 0 16,17 18-31,-18-18-1,0 0 1,-35 0 0,36 0-1,-1 0 1,1 0 31,-1 0-32,0 0 32,1-18-31,-19 0 0,19-17-1,17 18-15,0-1 16,-18 0-1,0 1 1,18-1 0,0 0-1,-17-17 1,-1 17 15,18 1 0,0-1-15,0 1 0,0-1-1,0-35 1,0 35-16,-17-17 16,17 17-1,0 1 1,0-1-1,0-17 1,0 17 0,0 1-1,0-1 17,0 0 14,0 1-14,17-1-32,18 0 15,36-35 1,17 36 0,-53-1-16,36-17 15,-18 17 1,-18 18-1,-17-17-15,-1 17 110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091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55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888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62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796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802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85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10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85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8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949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5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19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508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90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1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4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14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emf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1.xml"/><Relationship Id="rId12" Type="http://schemas.openxmlformats.org/officeDocument/2006/relationships/customXml" Target="../ink/ink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11" Type="http://schemas.openxmlformats.org/officeDocument/2006/relationships/image" Target="../media/image10.emf"/><Relationship Id="rId5" Type="http://schemas.openxmlformats.org/officeDocument/2006/relationships/image" Target="../media/image7.png"/><Relationship Id="rId10" Type="http://schemas.openxmlformats.org/officeDocument/2006/relationships/customXml" Target="../ink/ink2.xml"/><Relationship Id="rId4" Type="http://schemas.openxmlformats.org/officeDocument/2006/relationships/image" Target="../media/image6.png"/><Relationship Id="rId9" Type="http://schemas.openxmlformats.org/officeDocument/2006/relationships/image" Target="../media/image9.emf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customXml" Target="../ink/ink4.xml"/><Relationship Id="rId11" Type="http://schemas.openxmlformats.org/officeDocument/2006/relationships/image" Target="../media/image5.png"/><Relationship Id="rId5" Type="http://schemas.openxmlformats.org/officeDocument/2006/relationships/image" Target="../media/image14.png"/><Relationship Id="rId10" Type="http://schemas.openxmlformats.org/officeDocument/2006/relationships/image" Target="../media/image19.emf"/><Relationship Id="rId4" Type="http://schemas.openxmlformats.org/officeDocument/2006/relationships/image" Target="../media/image13.png"/><Relationship Id="rId9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Cleaning of Census Dataset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Aibangbee Osagie</a:t>
            </a:r>
            <a:endParaRPr lang="en-US" dirty="0"/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31" end="7618.997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1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2"/>
    </mc:Choice>
    <mc:Fallback xmlns="">
      <p:transition spd="slow" advTm="15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2" y="231550"/>
            <a:ext cx="9601196" cy="1303867"/>
          </a:xfrm>
        </p:spPr>
        <p:txBody>
          <a:bodyPr/>
          <a:lstStyle/>
          <a:p>
            <a:r>
              <a:rPr lang="en-US" dirty="0" smtClean="0"/>
              <a:t>Age Distribution of the Population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" t="6814" r="6824" b="9080"/>
          <a:stretch/>
        </p:blipFill>
        <p:spPr>
          <a:xfrm>
            <a:off x="6267450" y="1301749"/>
            <a:ext cx="5626100" cy="27927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" t="11932" r="6410" b="10212"/>
          <a:stretch/>
        </p:blipFill>
        <p:spPr>
          <a:xfrm>
            <a:off x="6461124" y="4208354"/>
            <a:ext cx="5432426" cy="23384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" t="8785" r="4715" b="8474"/>
          <a:stretch/>
        </p:blipFill>
        <p:spPr>
          <a:xfrm>
            <a:off x="520703" y="1535417"/>
            <a:ext cx="5111749" cy="2349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" t="8449" r="60444" b="18429"/>
          <a:stretch/>
        </p:blipFill>
        <p:spPr>
          <a:xfrm>
            <a:off x="457202" y="4094467"/>
            <a:ext cx="5175250" cy="24066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97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90"/>
    </mc:Choice>
    <mc:Fallback>
      <p:transition spd="slow" advTm="36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01" x="7948613" y="4576763"/>
          <p14:tracePt t="1014" x="7700963" y="4514850"/>
          <p14:tracePt t="1025" x="7467600" y="4429125"/>
          <p14:tracePt t="1037" x="7267575" y="4324350"/>
          <p14:tracePt t="1050" x="7053263" y="4195763"/>
          <p14:tracePt t="1061" x="6862763" y="4048125"/>
          <p14:tracePt t="1078" x="6700838" y="3914775"/>
          <p14:tracePt t="1095" x="6577013" y="3762375"/>
          <p14:tracePt t="1096" x="6462713" y="3609975"/>
          <p14:tracePt t="1111" x="6362700" y="3467100"/>
          <p14:tracePt t="1128" x="6276975" y="3352800"/>
          <p14:tracePt t="1145" x="6081713" y="3181350"/>
          <p14:tracePt t="1161" x="6005513" y="3157538"/>
          <p14:tracePt t="1178" x="5948363" y="3143250"/>
          <p14:tracePt t="1529" x="5795963" y="3143250"/>
          <p14:tracePt t="1541" x="5591175" y="3143250"/>
          <p14:tracePt t="1553" x="5405438" y="3143250"/>
          <p14:tracePt t="1565" x="5224463" y="3143250"/>
          <p14:tracePt t="1578" x="5072063" y="3148013"/>
          <p14:tracePt t="1594" x="4929188" y="3157538"/>
          <p14:tracePt t="1611" x="4786313" y="3167063"/>
          <p14:tracePt t="1612" x="4657725" y="3176588"/>
          <p14:tracePt t="1628" x="4538663" y="3186113"/>
          <p14:tracePt t="1644" x="4448175" y="3186113"/>
          <p14:tracePt t="1661" x="4267200" y="3181350"/>
          <p14:tracePt t="1678" x="4171950" y="3167063"/>
          <p14:tracePt t="1694" x="4086225" y="3148013"/>
          <p14:tracePt t="1711" x="3967163" y="3119438"/>
          <p14:tracePt t="1728" x="3943350" y="3105150"/>
          <p14:tracePt t="1744" x="3895725" y="3076575"/>
          <p14:tracePt t="1761" x="3890963" y="3071813"/>
          <p14:tracePt t="1778" x="3881438" y="3057525"/>
          <p14:tracePt t="1794" x="3852863" y="3043238"/>
          <p14:tracePt t="1811" x="3833813" y="3028950"/>
          <p14:tracePt t="1829" x="3829050" y="3019425"/>
          <p14:tracePt t="1845" x="3805238" y="2990850"/>
          <p14:tracePt t="1862" x="3800475" y="2981325"/>
          <p14:tracePt t="1878" x="3790950" y="2952750"/>
          <p14:tracePt t="1895" x="3790950" y="2943225"/>
          <p14:tracePt t="1912" x="3786188" y="2919413"/>
          <p14:tracePt t="1928" x="3786188" y="2871788"/>
          <p14:tracePt t="1945" x="3786188" y="2843213"/>
          <p14:tracePt t="1961" x="3786188" y="2790825"/>
          <p14:tracePt t="1965" x="3786188" y="2771775"/>
          <p14:tracePt t="1978" x="3800475" y="2719388"/>
          <p14:tracePt t="1995" x="3810000" y="2671763"/>
          <p14:tracePt t="2001" x="3829050" y="2628900"/>
          <p14:tracePt t="2013" x="3843338" y="2581275"/>
          <p14:tracePt t="2028" x="3867150" y="2543175"/>
          <p14:tracePt t="2045" x="3886200" y="2509838"/>
          <p14:tracePt t="2047" x="3905250" y="2476500"/>
          <p14:tracePt t="2061" x="3933825" y="2447925"/>
          <p14:tracePt t="2078" x="3976688" y="2405063"/>
          <p14:tracePt t="2082" x="4043363" y="2362200"/>
          <p14:tracePt t="2094" x="4119563" y="2314575"/>
          <p14:tracePt t="2112" x="4205288" y="2266950"/>
          <p14:tracePt t="2131" x="4333875" y="2185988"/>
          <p14:tracePt t="2144" x="4371975" y="2166938"/>
          <p14:tracePt t="2161" x="4386263" y="2157413"/>
          <p14:tracePt t="2178" x="4400550" y="2143125"/>
          <p14:tracePt t="2194" x="4405313" y="2143125"/>
          <p14:tracePt t="2228" x="4414838" y="2143125"/>
          <p14:tracePt t="2245" x="4419600" y="2147888"/>
          <p14:tracePt t="2262" x="4424363" y="2157413"/>
          <p14:tracePt t="2278" x="4448175" y="2181225"/>
          <p14:tracePt t="2294" x="4457700" y="2195513"/>
          <p14:tracePt t="2311" x="4467225" y="2238375"/>
          <p14:tracePt t="2328" x="4471988" y="2257425"/>
          <p14:tracePt t="2345" x="4471988" y="2286000"/>
          <p14:tracePt t="2361" x="4471988" y="2352675"/>
          <p14:tracePt t="2378" x="4471988" y="2386013"/>
          <p14:tracePt t="2394" x="4471988" y="2457450"/>
          <p14:tracePt t="2411" x="4471988" y="2490788"/>
          <p14:tracePt t="2429" x="4471988" y="2566988"/>
          <p14:tracePt t="2444" x="4462463" y="2605088"/>
          <p14:tracePt t="2461" x="4457700" y="2638425"/>
          <p14:tracePt t="2468" x="4448175" y="2671763"/>
          <p14:tracePt t="2481" x="4443413" y="2690813"/>
          <p14:tracePt t="2494" x="4438650" y="2714625"/>
          <p14:tracePt t="2511" x="4429125" y="2733675"/>
          <p14:tracePt t="2515" x="4424363" y="2743200"/>
          <p14:tracePt t="2529" x="4419600" y="2757488"/>
          <p14:tracePt t="2544" x="4410075" y="2767013"/>
          <p14:tracePt t="2561" x="4405313" y="2781300"/>
          <p14:tracePt t="2563" x="4400550" y="2786063"/>
          <p14:tracePt t="2577" x="4395788" y="2795588"/>
          <p14:tracePt t="2594" x="4381500" y="2814638"/>
          <p14:tracePt t="2598" x="4357688" y="2843213"/>
          <p14:tracePt t="2611" x="4329113" y="2862263"/>
          <p14:tracePt t="2627" x="4295775" y="2890838"/>
          <p14:tracePt t="2645" x="4214813" y="2938463"/>
          <p14:tracePt t="2661" x="4191000" y="2952750"/>
          <p14:tracePt t="2678" x="4167188" y="2962275"/>
          <p14:tracePt t="2694" x="4129088" y="2981325"/>
          <p14:tracePt t="2711" x="4119563" y="2986088"/>
          <p14:tracePt t="2729" x="4100513" y="3000375"/>
          <p14:tracePt t="2744" x="4076700" y="3028950"/>
          <p14:tracePt t="2761" x="4062413" y="3038475"/>
          <p14:tracePt t="2778" x="4048125" y="3048000"/>
          <p14:tracePt t="2794" x="4033838" y="3062288"/>
          <p14:tracePt t="2811" x="4029075" y="3067050"/>
          <p14:tracePt t="2828" x="4024313" y="3071813"/>
          <p14:tracePt t="2890" x="4014788" y="3067050"/>
          <p14:tracePt t="2902" x="4014788" y="3062288"/>
          <p14:tracePt t="2915" x="4010025" y="3048000"/>
          <p14:tracePt t="2928" x="4010025" y="3024188"/>
          <p14:tracePt t="2947" x="4019550" y="2924175"/>
          <p14:tracePt t="2964" x="4038600" y="2857500"/>
          <p14:tracePt t="2977" x="4052888" y="2762250"/>
          <p14:tracePt t="2983" x="4071938" y="2652713"/>
          <p14:tracePt t="2994" x="4095750" y="2571750"/>
          <p14:tracePt t="3011" x="4114800" y="2476500"/>
          <p14:tracePt t="3029" x="4129088" y="2405063"/>
          <p14:tracePt t="3044" x="4162425" y="2281238"/>
          <p14:tracePt t="3061" x="4176713" y="2233613"/>
          <p14:tracePt t="3079" x="4195763" y="2162175"/>
          <p14:tracePt t="3094" x="4224338" y="2095500"/>
          <p14:tracePt t="3111" x="4229100" y="2071688"/>
          <p14:tracePt t="3128" x="4243388" y="2038350"/>
          <p14:tracePt t="3144" x="4248150" y="2028825"/>
          <p14:tracePt t="3161" x="4248150" y="2024063"/>
          <p14:tracePt t="3254" x="4248150" y="2033588"/>
          <p14:tracePt t="3281" x="4248150" y="2052638"/>
          <p14:tracePt t="3287" x="4248150" y="2071688"/>
          <p14:tracePt t="3309" x="4238625" y="2105025"/>
          <p14:tracePt t="3320" x="4238625" y="2128838"/>
          <p14:tracePt t="3330" x="4233863" y="2152650"/>
          <p14:tracePt t="3343" x="4219575" y="2195513"/>
          <p14:tracePt t="3360" x="4200525" y="2247900"/>
          <p14:tracePt t="3376" x="4133850" y="2371725"/>
          <p14:tracePt t="3393" x="4114800" y="2433638"/>
          <p14:tracePt t="3410" x="4100513" y="2476500"/>
          <p14:tracePt t="3426" x="4076700" y="2552700"/>
          <p14:tracePt t="3443" x="4071938" y="2586038"/>
          <p14:tracePt t="3462" x="4071938" y="2600325"/>
          <p14:tracePt t="3469" x="4071938" y="2628900"/>
          <p14:tracePt t="3486" x="4071938" y="2662238"/>
          <p14:tracePt t="3490" x="4071938" y="2676525"/>
          <p14:tracePt t="3506" x="4071938" y="2700338"/>
          <p14:tracePt t="3511" x="4071938" y="2705100"/>
          <p14:tracePt t="3523" x="4071938" y="2747963"/>
          <p14:tracePt t="3535" x="4062413" y="2776538"/>
          <p14:tracePt t="3547" x="4057650" y="2800350"/>
          <p14:tracePt t="3561" x="4052888" y="2819400"/>
          <p14:tracePt t="3579" x="4048125" y="2833688"/>
          <p14:tracePt t="3593" x="4043363" y="2852738"/>
          <p14:tracePt t="3629" x="4043363" y="2857500"/>
          <p14:tracePt t="3960" x="4110038" y="2867025"/>
          <p14:tracePt t="3973" x="4191000" y="2871788"/>
          <p14:tracePt t="3986" x="4262438" y="2881313"/>
          <p14:tracePt t="3992" x="4310063" y="2886075"/>
          <p14:tracePt t="4010" x="4367213" y="2895600"/>
          <p14:tracePt t="4016" x="4424363" y="2900363"/>
          <p14:tracePt t="4034" x="4495800" y="2919413"/>
          <p14:tracePt t="4040" x="4567238" y="2919413"/>
          <p14:tracePt t="4056" x="4629150" y="2919413"/>
          <p14:tracePt t="4062" x="4657725" y="2919413"/>
          <p14:tracePt t="4070" x="4686300" y="2919413"/>
          <p14:tracePt t="4088" x="4772025" y="2933700"/>
          <p14:tracePt t="4111" x="4800600" y="2933700"/>
          <p14:tracePt t="4113" x="4810125" y="2933700"/>
          <p14:tracePt t="4123" x="4824413" y="2938463"/>
          <p14:tracePt t="4135" x="4829175" y="2938463"/>
          <p14:tracePt t="4148" x="4833938" y="2938463"/>
          <p14:tracePt t="4170" x="4838700" y="2938463"/>
          <p14:tracePt t="4197" x="4843463" y="2938463"/>
          <p14:tracePt t="4222" x="4848225" y="2938463"/>
          <p14:tracePt t="4236" x="4857750" y="2938463"/>
          <p14:tracePt t="4255" x="4867275" y="2938463"/>
          <p14:tracePt t="4291" x="4872038" y="2938463"/>
          <p14:tracePt t="4337" x="4876800" y="2938463"/>
          <p14:tracePt t="4361" x="4886325" y="2938463"/>
          <p14:tracePt t="4372" x="4895850" y="2938463"/>
          <p14:tracePt t="4384" x="4905375" y="2938463"/>
          <p14:tracePt t="4397" x="4910138" y="2938463"/>
          <p14:tracePt t="4409" x="4919663" y="2938463"/>
          <p14:tracePt t="4426" x="4929188" y="2928938"/>
          <p14:tracePt t="4446" x="4948238" y="2924175"/>
          <p14:tracePt t="4460" x="4957763" y="2924175"/>
          <p14:tracePt t="4471" x="4976813" y="2924175"/>
          <p14:tracePt t="4485" x="4991100" y="2924175"/>
          <p14:tracePt t="4503" x="5010150" y="2924175"/>
          <p14:tracePt t="4508" x="5019675" y="2924175"/>
          <p14:tracePt t="4523" x="5033963" y="2924175"/>
          <p14:tracePt t="4538" x="5043488" y="2924175"/>
          <p14:tracePt t="4557" x="5048250" y="2924175"/>
          <p14:tracePt t="4570" x="5053013" y="2924175"/>
          <p14:tracePt t="4941" x="5048250" y="2924175"/>
          <p14:tracePt t="4955" x="5029200" y="2919413"/>
          <p14:tracePt t="4975" x="5000625" y="2909888"/>
          <p14:tracePt t="4991" x="4986338" y="2909888"/>
          <p14:tracePt t="5005" x="4972050" y="2905125"/>
          <p14:tracePt t="5017" x="4948238" y="2895600"/>
          <p14:tracePt t="5027" x="4924425" y="2895600"/>
          <p14:tracePt t="5046" x="4843463" y="2881313"/>
          <p14:tracePt t="5066" x="4786313" y="2876550"/>
          <p14:tracePt t="5071" x="4729163" y="2876550"/>
          <p14:tracePt t="5083" x="4662488" y="2867025"/>
          <p14:tracePt t="5109" x="4552950" y="2862263"/>
          <p14:tracePt t="5126" x="4505325" y="2852738"/>
          <p14:tracePt t="5142" x="4438650" y="2852738"/>
          <p14:tracePt t="5159" x="4405313" y="2857500"/>
          <p14:tracePt t="5178" x="4376738" y="2862263"/>
          <p14:tracePt t="5182" x="4362450" y="2867025"/>
          <p14:tracePt t="5196" x="4324350" y="2867025"/>
          <p14:tracePt t="5202" x="4271963" y="2876550"/>
          <p14:tracePt t="5226" x="4210050" y="2881313"/>
          <p14:tracePt t="5243" x="4157663" y="2890838"/>
          <p14:tracePt t="5260" x="4095750" y="2890838"/>
          <p14:tracePt t="5275" x="4076700" y="2890838"/>
          <p14:tracePt t="5291" x="4057650" y="2895600"/>
          <p14:tracePt t="5308" x="4033838" y="2895600"/>
          <p14:tracePt t="5325" x="4019550" y="2895600"/>
          <p14:tracePt t="5341" x="4014788" y="2895600"/>
          <p14:tracePt t="5358" x="4010025" y="2895600"/>
          <p14:tracePt t="5733" x="4010025" y="2886075"/>
          <p14:tracePt t="5747" x="4005263" y="2881313"/>
          <p14:tracePt t="5759" x="4005263" y="2867025"/>
          <p14:tracePt t="5774" x="3995738" y="2843213"/>
          <p14:tracePt t="5786" x="3995738" y="2819400"/>
          <p14:tracePt t="5796" x="3995738" y="2776538"/>
          <p14:tracePt t="5808" x="3990975" y="2743200"/>
          <p14:tracePt t="5814" x="3986213" y="2695575"/>
          <p14:tracePt t="5826" x="3986213" y="2667000"/>
          <p14:tracePt t="5842" x="3971925" y="2605088"/>
          <p14:tracePt t="5861" x="3971925" y="2547938"/>
          <p14:tracePt t="5875" x="3971925" y="2505075"/>
          <p14:tracePt t="5892" x="3971925" y="2481263"/>
          <p14:tracePt t="5909" x="3971925" y="2462213"/>
          <p14:tracePt t="5925" x="3971925" y="2428875"/>
          <p14:tracePt t="5942" x="3971925" y="2409825"/>
          <p14:tracePt t="5958" x="3971925" y="2390775"/>
          <p14:tracePt t="5975" x="3971925" y="2386013"/>
          <p14:tracePt t="5985" x="3971925" y="2381250"/>
          <p14:tracePt t="6110" x="3971925" y="2390775"/>
          <p14:tracePt t="6117" x="3976688" y="2424113"/>
          <p14:tracePt t="6140" x="3990975" y="2514600"/>
          <p14:tracePt t="6154" x="4005263" y="2562225"/>
          <p14:tracePt t="6172" x="4029075" y="2643188"/>
          <p14:tracePt t="6177" x="4033838" y="2671763"/>
          <p14:tracePt t="6190" x="4048125" y="2724150"/>
          <p14:tracePt t="6205" x="4057650" y="2767013"/>
          <p14:tracePt t="6221" x="4067175" y="2819400"/>
          <p14:tracePt t="6239" x="4071938" y="2838450"/>
          <p14:tracePt t="6242" x="4076700" y="2843213"/>
          <p14:tracePt t="6248" x="4076700" y="2847975"/>
          <p14:tracePt t="6258" x="4086225" y="2852738"/>
          <p14:tracePt t="6274" x="4090988" y="2862263"/>
          <p14:tracePt t="6291" x="4095750" y="2862263"/>
          <p14:tracePt t="6368" x="4090988" y="2862263"/>
          <p14:tracePt t="6383" x="4076700" y="2862263"/>
          <p14:tracePt t="6393" x="4071938" y="2862263"/>
          <p14:tracePt t="6408" x="4067175" y="2867025"/>
          <p14:tracePt t="6425" x="4057650" y="2867025"/>
          <p14:tracePt t="6441" x="4052888" y="2871788"/>
          <p14:tracePt t="6460" x="4052888" y="2876550"/>
          <p14:tracePt t="6475" x="4052888" y="2905125"/>
          <p14:tracePt t="6486" x="4057650" y="2928938"/>
          <p14:tracePt t="6498" x="4062413" y="2938463"/>
          <p14:tracePt t="6510" x="4071938" y="2952750"/>
          <p14:tracePt t="6525" x="4076700" y="2976563"/>
          <p14:tracePt t="6542" x="4086225" y="2986088"/>
          <p14:tracePt t="6558" x="4090988" y="3005138"/>
          <p14:tracePt t="6575" x="4095750" y="3019425"/>
          <p14:tracePt t="6592" x="4095750" y="3024188"/>
          <p14:tracePt t="6608" x="4095750" y="3028950"/>
          <p14:tracePt t="6625" x="4095750" y="3033713"/>
          <p14:tracePt t="6716" x="4100513" y="3033713"/>
          <p14:tracePt t="6730" x="4119563" y="3033713"/>
          <p14:tracePt t="6743" x="4162425" y="3024188"/>
          <p14:tracePt t="6751" x="4219575" y="3009900"/>
          <p14:tracePt t="6762" x="4305300" y="2986088"/>
          <p14:tracePt t="6775" x="4386263" y="2971800"/>
          <p14:tracePt t="6791" x="4481513" y="2952750"/>
          <p14:tracePt t="6809" x="4600575" y="2933700"/>
          <p14:tracePt t="6825" x="4862513" y="2895600"/>
          <p14:tracePt t="6842" x="4991100" y="2886075"/>
          <p14:tracePt t="6858" x="5200650" y="2886075"/>
          <p14:tracePt t="6875" x="5300663" y="2886075"/>
          <p14:tracePt t="6893" x="5391150" y="2895600"/>
          <p14:tracePt t="6908" x="5443538" y="2919413"/>
          <p14:tracePt t="6925" x="5472113" y="2928938"/>
          <p14:tracePt t="6940" x="5491163" y="2943225"/>
          <p14:tracePt t="6957" x="5500688" y="2943225"/>
          <p14:tracePt t="6975" x="5510213" y="2947988"/>
          <p14:tracePt t="6990" x="5514975" y="2947988"/>
          <p14:tracePt t="7100" x="5505450" y="2947988"/>
          <p14:tracePt t="7150" x="5495925" y="2947988"/>
          <p14:tracePt t="7165" x="5472113" y="2947988"/>
          <p14:tracePt t="7171" x="5424488" y="2947988"/>
          <p14:tracePt t="7187" x="5357813" y="2947988"/>
          <p14:tracePt t="7201" x="5276850" y="2947988"/>
          <p14:tracePt t="7208" x="5162550" y="2943225"/>
          <p14:tracePt t="7221" x="5110163" y="2943225"/>
          <p14:tracePt t="7233" x="4972050" y="2943225"/>
          <p14:tracePt t="7248" x="4833938" y="2943225"/>
          <p14:tracePt t="7265" x="4624388" y="2933700"/>
          <p14:tracePt t="7279" x="4543425" y="2933700"/>
          <p14:tracePt t="7290" x="4467225" y="2933700"/>
          <p14:tracePt t="7306" x="4386263" y="2924175"/>
          <p14:tracePt t="7323" x="4262438" y="2924175"/>
          <p14:tracePt t="7340" x="4181475" y="2924175"/>
          <p14:tracePt t="7356" x="4133850" y="2924175"/>
          <p14:tracePt t="7373" x="4043363" y="2924175"/>
          <p14:tracePt t="7390" x="4010025" y="2924175"/>
          <p14:tracePt t="7409" x="3986213" y="2924175"/>
          <p14:tracePt t="7424" x="3957638" y="2924175"/>
          <p14:tracePt t="7441" x="3948113" y="2924175"/>
          <p14:tracePt t="7773" x="3943350" y="2924175"/>
          <p14:tracePt t="7831" x="3943350" y="2919413"/>
          <p14:tracePt t="7857" x="3933825" y="2914650"/>
          <p14:tracePt t="7868" x="3929063" y="2909888"/>
          <p14:tracePt t="7884" x="3929063" y="2890838"/>
          <p14:tracePt t="7891" x="3919538" y="2867025"/>
          <p14:tracePt t="7907" x="3910013" y="2824163"/>
          <p14:tracePt t="7920" x="3895725" y="2776538"/>
          <p14:tracePt t="7926" x="3881438" y="2724150"/>
          <p14:tracePt t="7938" x="3876675" y="2667000"/>
          <p14:tracePt t="7949" x="3867150" y="2590800"/>
          <p14:tracePt t="7961" x="3867150" y="2524125"/>
          <p14:tracePt t="7979" x="3876675" y="2452688"/>
          <p14:tracePt t="7990" x="3895725" y="2381250"/>
          <p14:tracePt t="8007" x="3919538" y="2309813"/>
          <p14:tracePt t="8009" x="3924300" y="2257425"/>
          <p14:tracePt t="8023" x="3938588" y="2209800"/>
          <p14:tracePt t="8040" x="3952875" y="2171700"/>
          <p14:tracePt t="8043" x="3967163" y="2138363"/>
          <p14:tracePt t="8056" x="3981450" y="2105025"/>
          <p14:tracePt t="8073" x="3986213" y="2085975"/>
          <p14:tracePt t="8091" x="4005263" y="2043113"/>
          <p14:tracePt t="8107" x="4010025" y="2019300"/>
          <p14:tracePt t="8123" x="4019550" y="1995488"/>
          <p14:tracePt t="8141" x="4024313" y="1962150"/>
          <p14:tracePt t="8158" x="4043363" y="1895475"/>
          <p14:tracePt t="8173" x="4052888" y="1852613"/>
          <p14:tracePt t="8190" x="4062413" y="1804988"/>
          <p14:tracePt t="8207" x="4062413" y="1781175"/>
          <p14:tracePt t="8224" x="4071938" y="1766888"/>
          <p14:tracePt t="8241" x="4071938" y="1752600"/>
          <p14:tracePt t="8258" x="4071938" y="1747838"/>
          <p14:tracePt t="8274" x="4071938" y="1743075"/>
          <p14:tracePt t="8319" x="4067175" y="1747838"/>
          <p14:tracePt t="8330" x="4067175" y="1752600"/>
          <p14:tracePt t="8343" x="4067175" y="1771650"/>
          <p14:tracePt t="8355" x="4062413" y="1804988"/>
          <p14:tracePt t="8367" x="4057650" y="1843088"/>
          <p14:tracePt t="8380" x="4048125" y="1895475"/>
          <p14:tracePt t="8393" x="4043363" y="1952625"/>
          <p14:tracePt t="8407" x="4033838" y="2000250"/>
          <p14:tracePt t="8424" x="4029075" y="2052638"/>
          <p14:tracePt t="8430" x="4029075" y="2085975"/>
          <p14:tracePt t="8449" x="4019550" y="2124075"/>
          <p14:tracePt t="8455" x="4019550" y="2166938"/>
          <p14:tracePt t="8466" x="4014788" y="2200275"/>
          <p14:tracePt t="8478" x="4014788" y="2228850"/>
          <p14:tracePt t="8490" x="4005263" y="2271713"/>
          <p14:tracePt t="8507" x="4005263" y="2305050"/>
          <p14:tracePt t="8525" x="4000500" y="2338388"/>
          <p14:tracePt t="8540" x="4000500" y="2395538"/>
          <p14:tracePt t="8559" x="4000500" y="2419350"/>
          <p14:tracePt t="8565" x="3995738" y="2443163"/>
          <p14:tracePt t="8585" x="3995738" y="2476500"/>
          <p14:tracePt t="8600" x="3995738" y="2495550"/>
          <p14:tracePt t="8610" x="3995738" y="2509838"/>
          <p14:tracePt t="8622" x="3995738" y="2524125"/>
          <p14:tracePt t="8639" x="3995738" y="2533650"/>
          <p14:tracePt t="8655" x="3995738" y="2562225"/>
          <p14:tracePt t="8672" x="3995738" y="2566988"/>
          <p14:tracePt t="8690" x="3995738" y="2581275"/>
          <p14:tracePt t="8710" x="3995738" y="2586038"/>
          <p14:tracePt t="8723" x="3995738" y="2595563"/>
          <p14:tracePt t="8740" x="3995738" y="2600325"/>
          <p14:tracePt t="8767" x="3995738" y="2605088"/>
          <p14:tracePt t="9190" x="3995738" y="2576513"/>
          <p14:tracePt t="9202" x="3986213" y="2543175"/>
          <p14:tracePt t="9216" x="3981450" y="2509838"/>
          <p14:tracePt t="9221" x="3981450" y="2476500"/>
          <p14:tracePt t="9233" x="3981450" y="2438400"/>
          <p14:tracePt t="9245" x="3981450" y="2405063"/>
          <p14:tracePt t="9258" x="3981450" y="2362200"/>
          <p14:tracePt t="9274" x="3971925" y="2333625"/>
          <p14:tracePt t="9295" x="3962400" y="2281238"/>
          <p14:tracePt t="9311" x="3952875" y="2262188"/>
          <p14:tracePt t="9322" x="3948113" y="2252663"/>
          <p14:tracePt t="9327" x="3943350" y="2243138"/>
          <p14:tracePt t="9338" x="3943350" y="2228850"/>
          <p14:tracePt t="9355" x="3938588" y="2224088"/>
          <p14:tracePt t="9371" x="3933825" y="2219325"/>
          <p14:tracePt t="9388" x="3919538" y="2205038"/>
          <p14:tracePt t="9405" x="3914775" y="2205038"/>
          <p14:tracePt t="9422" x="3914775" y="2200275"/>
          <p14:tracePt t="9439" x="3910013" y="2200275"/>
          <p14:tracePt t="9473" x="3910013" y="2190750"/>
          <p14:tracePt t="9500" x="3910013" y="2185988"/>
          <p14:tracePt t="9535" x="3910013" y="2181225"/>
          <p14:tracePt t="9583" x="3910013" y="2176463"/>
          <p14:tracePt t="9620" x="3910013" y="2171700"/>
          <p14:tracePt t="9644" x="3910013" y="2166938"/>
          <p14:tracePt t="9657" x="3910013" y="2162175"/>
          <p14:tracePt t="9669" x="3914775" y="2157413"/>
          <p14:tracePt t="9683" x="3924300" y="2147888"/>
          <p14:tracePt t="9689" x="3929063" y="2138363"/>
          <p14:tracePt t="9700" x="3938588" y="2119313"/>
          <p14:tracePt t="9724" x="3938588" y="2109788"/>
          <p14:tracePt t="9739" x="3948113" y="2095500"/>
          <p14:tracePt t="9756" x="3948113" y="2090738"/>
          <p14:tracePt t="9773" x="3948113" y="2076450"/>
          <p14:tracePt t="9776" x="3957638" y="2076450"/>
          <p14:tracePt t="9789" x="3957638" y="2071688"/>
          <p14:tracePt t="9809" x="3962400" y="2062163"/>
          <p14:tracePt t="9850" x="3967163" y="2057400"/>
          <p14:tracePt t="9887" x="3967163" y="2052638"/>
          <p14:tracePt t="9897" x="3971925" y="2052638"/>
          <p14:tracePt t="9920" x="3976688" y="2052638"/>
          <p14:tracePt t="9946" x="3986213" y="2052638"/>
          <p14:tracePt t="9959" x="3990975" y="2052638"/>
          <p14:tracePt t="9972" x="4000500" y="2052638"/>
          <p14:tracePt t="9990" x="4014788" y="2047875"/>
          <p14:tracePt t="10005" x="4043363" y="2038350"/>
          <p14:tracePt t="10024" x="4086225" y="2028825"/>
          <p14:tracePt t="10038" x="4129088" y="2019300"/>
          <p14:tracePt t="10055" x="4162425" y="2000250"/>
          <p14:tracePt t="10073" x="4262438" y="1971675"/>
          <p14:tracePt t="10092" x="4319588" y="1957388"/>
          <p14:tracePt t="10100" x="4391025" y="1933575"/>
          <p14:tracePt t="10115" x="4452938" y="1919288"/>
          <p14:tracePt t="10118" x="4500563" y="1905000"/>
          <p14:tracePt t="10138" x="4552950" y="1881188"/>
          <p14:tracePt t="10154" x="4619625" y="1852613"/>
          <p14:tracePt t="10171" x="4652963" y="1843088"/>
          <p14:tracePt t="10188" x="4705350" y="1833563"/>
          <p14:tracePt t="10191" x="4762500" y="1819275"/>
          <p14:tracePt t="10206" x="4857750" y="1800225"/>
          <p14:tracePt t="10223" x="4953000" y="1776413"/>
          <p14:tracePt t="10231" x="5048250" y="1757363"/>
          <p14:tracePt t="10245" x="5119688" y="1743075"/>
          <p14:tracePt t="10267" x="5210175" y="1733550"/>
          <p14:tracePt t="10274" x="5248275" y="1733550"/>
          <p14:tracePt t="10294" x="5281613" y="1733550"/>
          <p14:tracePt t="10316" x="5367338" y="1752600"/>
          <p14:tracePt t="10329" x="5414963" y="1766888"/>
          <p14:tracePt t="10338" x="5467350" y="1795463"/>
          <p14:tracePt t="10354" x="5510213" y="1814513"/>
          <p14:tracePt t="10371" x="5591175" y="1890713"/>
          <p14:tracePt t="10387" x="5614988" y="1924050"/>
          <p14:tracePt t="10404" x="5643563" y="1966913"/>
          <p14:tracePt t="10406" x="5667375" y="2009775"/>
          <p14:tracePt t="10421" x="5672138" y="2052638"/>
          <p14:tracePt t="10438" x="5686425" y="2076450"/>
          <p14:tracePt t="10456" x="5695950" y="2114550"/>
          <p14:tracePt t="10472" x="5700713" y="2152650"/>
          <p14:tracePt t="10483" x="5700713" y="2162175"/>
          <p14:tracePt t="10498" x="5700713" y="2181225"/>
          <p14:tracePt t="10508" x="5700713" y="2185988"/>
          <p14:tracePt t="10521" x="5700713" y="2190750"/>
          <p14:tracePt t="10539" x="5700713" y="2195513"/>
          <p14:tracePt t="10555" x="5686425" y="2200275"/>
          <p14:tracePt t="10571" x="5672138" y="2209800"/>
          <p14:tracePt t="10588" x="5605463" y="2228850"/>
          <p14:tracePt t="10606" x="5557838" y="2233613"/>
          <p14:tracePt t="10614" x="5486400" y="2243138"/>
          <p14:tracePt t="10625" x="5419725" y="2247900"/>
          <p14:tracePt t="10638" x="5329238" y="2257425"/>
          <p14:tracePt t="10655" x="5219700" y="2276475"/>
          <p14:tracePt t="10672" x="5010150" y="2300288"/>
          <p14:tracePt t="10688" x="4905375" y="2300288"/>
          <p14:tracePt t="10705" x="4791075" y="2300288"/>
          <p14:tracePt t="10721" x="4633913" y="2300288"/>
          <p14:tracePt t="10738" x="4581525" y="2300288"/>
          <p14:tracePt t="10755" x="4519613" y="2309813"/>
          <p14:tracePt t="10771" x="4476750" y="2314575"/>
          <p14:tracePt t="10788" x="4443413" y="2328863"/>
          <p14:tracePt t="10806" x="4371975" y="2362200"/>
          <p14:tracePt t="10822" x="4324350" y="2386013"/>
          <p14:tracePt t="10829" x="4281488" y="2414588"/>
          <p14:tracePt t="10840" x="4257675" y="2433638"/>
          <p14:tracePt t="10854" x="4181475" y="2505075"/>
          <p14:tracePt t="10871" x="4138613" y="2566988"/>
          <p14:tracePt t="10888" x="4071938" y="2686050"/>
          <p14:tracePt t="10904" x="4052888" y="2728913"/>
          <p14:tracePt t="10922" x="4014788" y="2805113"/>
          <p14:tracePt t="10937" x="3995738" y="2847975"/>
          <p14:tracePt t="10954" x="3986213" y="2881313"/>
          <p14:tracePt t="10971" x="3976688" y="2919413"/>
          <p14:tracePt t="10987" x="3971925" y="2938463"/>
          <p14:tracePt t="11004" x="3971925" y="2947988"/>
          <p14:tracePt t="11020" x="3971925" y="2967038"/>
          <p14:tracePt t="11037" x="3971925" y="2971800"/>
          <p14:tracePt t="11721" x="4057650" y="2976563"/>
          <p14:tracePt t="11733" x="4133850" y="2976563"/>
          <p14:tracePt t="11747" x="4214813" y="2976563"/>
          <p14:tracePt t="11752" x="4286250" y="2976563"/>
          <p14:tracePt t="11763" x="4343400" y="2976563"/>
          <p14:tracePt t="11775" x="4391025" y="2967038"/>
          <p14:tracePt t="11787" x="4448175" y="2967038"/>
          <p14:tracePt t="11806" x="4495800" y="2967038"/>
          <p14:tracePt t="11822" x="4552950" y="2952750"/>
          <p14:tracePt t="11837" x="4629150" y="2952750"/>
          <p14:tracePt t="11854" x="4662488" y="2952750"/>
          <p14:tracePt t="11871" x="4691063" y="2952750"/>
          <p14:tracePt t="11905" x="4695825" y="2952750"/>
          <p14:tracePt t="11946" x="4695825" y="2947988"/>
          <p14:tracePt t="14194" x="4705350" y="2947988"/>
          <p14:tracePt t="14200" x="4724400" y="2947988"/>
          <p14:tracePt t="14216" x="4738688" y="2967038"/>
          <p14:tracePt t="14232" x="4762500" y="3000375"/>
          <p14:tracePt t="14252" x="4824413" y="3105150"/>
          <p14:tracePt t="14274" x="4886325" y="3243263"/>
          <p14:tracePt t="14298" x="4957763" y="3348038"/>
          <p14:tracePt t="14312" x="4995863" y="3405188"/>
          <p14:tracePt t="14322" x="5024438" y="3448050"/>
          <p14:tracePt t="14335" x="5043488" y="3481388"/>
          <p14:tracePt t="14351" x="5062538" y="3514725"/>
          <p14:tracePt t="14352" x="5086350" y="3557588"/>
          <p14:tracePt t="14367" x="5105400" y="3586163"/>
          <p14:tracePt t="14384" x="5119688" y="3609975"/>
          <p14:tracePt t="14401" x="5143500" y="3657600"/>
          <p14:tracePt t="14417" x="5148263" y="3671888"/>
          <p14:tracePt t="14435" x="5153025" y="3690938"/>
          <p14:tracePt t="14439" x="5157788" y="3700463"/>
          <p14:tracePt t="14457" x="5157788" y="3724275"/>
          <p14:tracePt t="14463" x="5157788" y="3757613"/>
          <p14:tracePt t="14480" x="5157788" y="3790950"/>
          <p14:tracePt t="14500" x="5157788" y="3862388"/>
          <p14:tracePt t="14512" x="5153025" y="3886200"/>
          <p14:tracePt t="14523" x="5143500" y="3919538"/>
          <p14:tracePt t="14535" x="5138738" y="3948113"/>
          <p14:tracePt t="14552" x="5129213" y="3986213"/>
          <p14:tracePt t="14571" x="5114925" y="4076700"/>
          <p14:tracePt t="14586" x="5100638" y="4138613"/>
          <p14:tracePt t="14602" x="5086350" y="4195763"/>
          <p14:tracePt t="14618" x="5057775" y="4310063"/>
          <p14:tracePt t="14635" x="5038725" y="4433888"/>
          <p14:tracePt t="14655" x="5014913" y="4595813"/>
          <p14:tracePt t="14670" x="5005388" y="4652963"/>
          <p14:tracePt t="14685" x="5000625" y="4705350"/>
          <p14:tracePt t="14702" x="4991100" y="4767263"/>
          <p14:tracePt t="14705" x="4986338" y="4786313"/>
          <p14:tracePt t="14719" x="4981575" y="4810125"/>
          <p14:tracePt t="14735" x="4981575" y="4814888"/>
          <p14:tracePt t="15091" x="4953000" y="4843463"/>
          <p14:tracePt t="15104" x="4876800" y="4948238"/>
          <p14:tracePt t="15117" x="4786313" y="5076825"/>
          <p14:tracePt t="15124" x="4710113" y="5191125"/>
          <p14:tracePt t="15135" x="4672013" y="5248275"/>
          <p14:tracePt t="15146" x="4581525" y="5391150"/>
          <p14:tracePt t="15158" x="4524375" y="5505450"/>
          <p14:tracePt t="15171" x="4481513" y="5595938"/>
          <p14:tracePt t="15185" x="4438650" y="5681663"/>
          <p14:tracePt t="15201" x="4405313" y="5757863"/>
          <p14:tracePt t="15218" x="4348163" y="5853113"/>
          <p14:tracePt t="15221" x="4324350" y="5886450"/>
          <p14:tracePt t="15238" x="4281488" y="5929313"/>
          <p14:tracePt t="15246" x="4238625" y="5972175"/>
          <p14:tracePt t="15267" x="4129088" y="6038850"/>
          <p14:tracePt t="15279" x="4086225" y="6067425"/>
          <p14:tracePt t="15291" x="4052888" y="6091238"/>
          <p14:tracePt t="15302" x="4019550" y="6105525"/>
          <p14:tracePt t="15317" x="3990975" y="6115050"/>
          <p14:tracePt t="15333" x="3967163" y="6129338"/>
          <p14:tracePt t="15350" x="3910013" y="6148388"/>
          <p14:tracePt t="15367" x="3881438" y="6162675"/>
          <p14:tracePt t="15384" x="3838575" y="6176963"/>
          <p14:tracePt t="15386" x="3800475" y="6181725"/>
          <p14:tracePt t="15403" x="3733800" y="6191250"/>
          <p14:tracePt t="15418" x="3662363" y="6196013"/>
          <p14:tracePt t="15426" x="3595688" y="6196013"/>
          <p14:tracePt t="15436" x="3529013" y="6196013"/>
          <p14:tracePt t="15451" x="3476625" y="6186488"/>
          <p14:tracePt t="15470" x="3381375" y="6181725"/>
          <p14:tracePt t="15482" x="3357563" y="6167438"/>
          <p14:tracePt t="15499" x="3276600" y="6157913"/>
          <p14:tracePt t="15514" x="3219450" y="6143625"/>
          <p14:tracePt t="15527" x="3167063" y="6119813"/>
          <p14:tracePt t="15532" x="3119438" y="6105525"/>
          <p14:tracePt t="15548" x="3086100" y="6096000"/>
          <p14:tracePt t="15562" x="3052763" y="6081713"/>
          <p14:tracePt t="15573" x="3024188" y="6062663"/>
          <p14:tracePt t="15585" x="3005138" y="6048375"/>
          <p14:tracePt t="15592" x="2986088" y="6038850"/>
          <p14:tracePt t="15605" x="2967038" y="6010275"/>
          <p14:tracePt t="15617" x="2957513" y="6000750"/>
          <p14:tracePt t="15634" x="2938463" y="5981700"/>
          <p14:tracePt t="15637" x="2928938" y="5962650"/>
          <p14:tracePt t="15650" x="2909888" y="5953125"/>
          <p14:tracePt t="15667" x="2900363" y="5934075"/>
          <p14:tracePt t="15684" x="2881313" y="5924550"/>
          <p14:tracePt t="15700" x="2838450" y="5905500"/>
          <p14:tracePt t="15717" x="2814638" y="5900738"/>
          <p14:tracePt t="15721" x="2790825" y="5886450"/>
          <p14:tracePt t="15734" x="2762250" y="5881688"/>
          <p14:tracePt t="15751" x="2738438" y="5872163"/>
          <p14:tracePt t="15769" x="2700338" y="5862638"/>
          <p14:tracePt t="15784" x="2686050" y="5853113"/>
          <p14:tracePt t="15800" x="2676525" y="5848350"/>
          <p14:tracePt t="15817" x="2657475" y="5838825"/>
          <p14:tracePt t="15834" x="2647950" y="5834063"/>
          <p14:tracePt t="15850" x="2638425" y="5829300"/>
          <p14:tracePt t="15867" x="2624138" y="5819775"/>
          <p14:tracePt t="15884" x="2619375" y="5819775"/>
          <p14:tracePt t="15917" x="2619375" y="5800725"/>
          <p14:tracePt t="15934" x="2647950" y="5786438"/>
          <p14:tracePt t="15938" x="2690813" y="5757863"/>
          <p14:tracePt t="15950" x="2771775" y="5719763"/>
          <p14:tracePt t="15967" x="2886075" y="5662613"/>
          <p14:tracePt t="15975" x="3033713" y="5614988"/>
          <p14:tracePt t="15986" x="3167063" y="5572125"/>
          <p14:tracePt t="16000" x="3286125" y="5557838"/>
          <p14:tracePt t="16017" x="3390900" y="5562600"/>
          <p14:tracePt t="16034" x="3476625" y="5586413"/>
          <p14:tracePt t="16050" x="3490913" y="5591175"/>
          <p14:tracePt t="16069" x="3509963" y="5610225"/>
          <p14:tracePt t="16083" x="3514725" y="5614988"/>
          <p14:tracePt t="16119" x="3495675" y="5619750"/>
          <p14:tracePt t="16134" x="3467100" y="5619750"/>
          <p14:tracePt t="16150" x="3414713" y="5619750"/>
          <p14:tracePt t="16167" x="3271838" y="5629275"/>
          <p14:tracePt t="16184" x="3195638" y="5629275"/>
          <p14:tracePt t="16201" x="3114675" y="5638800"/>
          <p14:tracePt t="16217" x="2967038" y="5638800"/>
          <p14:tracePt t="16234" x="2900363" y="5643563"/>
          <p14:tracePt t="16250" x="2833688" y="5643563"/>
          <p14:tracePt t="16268" x="2824163" y="5643563"/>
          <p14:tracePt t="16304" x="2824163" y="5648325"/>
          <p14:tracePt t="16322" x="2876550" y="5676900"/>
          <p14:tracePt t="16336" x="2933700" y="5691188"/>
          <p14:tracePt t="16349" x="3028950" y="5705475"/>
          <p14:tracePt t="16366" x="3148013" y="5715000"/>
          <p14:tracePt t="16367" x="3276600" y="5715000"/>
          <p14:tracePt t="16382" x="3452813" y="5724525"/>
          <p14:tracePt t="16399" x="3633788" y="5724525"/>
          <p14:tracePt t="16416" x="3976688" y="5734050"/>
          <p14:tracePt t="16433" x="4119563" y="5729288"/>
          <p14:tracePt t="16453" x="4305300" y="5724525"/>
          <p14:tracePt t="16472" x="4333875" y="5724525"/>
          <p14:tracePt t="16478" x="4348163" y="5724525"/>
          <p14:tracePt t="16489" x="4348163" y="5719763"/>
          <p14:tracePt t="16503" x="4348163" y="5700713"/>
          <p14:tracePt t="16517" x="4314825" y="5681663"/>
          <p14:tracePt t="16534" x="4271963" y="5657850"/>
          <p14:tracePt t="16550" x="4105275" y="5629275"/>
          <p14:tracePt t="16567" x="4010025" y="5600700"/>
          <p14:tracePt t="16586" x="3752850" y="5591175"/>
          <p14:tracePt t="16600" x="3614738" y="5591175"/>
          <p14:tracePt t="16617" x="3481388" y="5595938"/>
          <p14:tracePt t="16634" x="3324225" y="5614988"/>
          <p14:tracePt t="16650" x="3214688" y="5638800"/>
          <p14:tracePt t="16669" x="3143250" y="5657850"/>
          <p14:tracePt t="16683" x="3100388" y="5686425"/>
          <p14:tracePt t="16700" x="3086100" y="5691188"/>
          <p14:tracePt t="16717" x="3071813" y="5700713"/>
          <p14:tracePt t="16734" x="3076575" y="5724525"/>
          <p14:tracePt t="16751" x="3095625" y="5743575"/>
          <p14:tracePt t="16767" x="3181350" y="5791200"/>
          <p14:tracePt t="16784" x="3252788" y="5815013"/>
          <p14:tracePt t="16801" x="3433763" y="5834063"/>
          <p14:tracePt t="16817" x="3690938" y="5829300"/>
          <p14:tracePt t="16833" x="3881438" y="5800725"/>
          <p14:tracePt t="16850" x="4248150" y="5695950"/>
          <p14:tracePt t="16866" x="4324350" y="5662613"/>
          <p14:tracePt t="16886" x="4371975" y="5638800"/>
          <p14:tracePt t="16900" x="4362450" y="5619750"/>
          <p14:tracePt t="16917" x="4305300" y="5600700"/>
          <p14:tracePt t="16933" x="4129088" y="5567363"/>
          <p14:tracePt t="16949" x="4010025" y="5557838"/>
          <p14:tracePt t="16966" x="3881438" y="5548313"/>
          <p14:tracePt t="16971" x="3752850" y="5548313"/>
          <p14:tracePt t="16983" x="3633788" y="5562600"/>
          <p14:tracePt t="16999" x="3538538" y="5576888"/>
          <p14:tracePt t="17016" x="3467100" y="5595938"/>
          <p14:tracePt t="17018" x="3448050" y="5610225"/>
          <p14:tracePt t="17032" x="3429000" y="5619750"/>
          <p14:tracePt t="17049" x="3419475" y="5634038"/>
          <p14:tracePt t="17053" x="3414713" y="5643563"/>
          <p14:tracePt t="17066" x="3414713" y="5657850"/>
          <p14:tracePt t="17083" x="3433763" y="5676900"/>
          <p14:tracePt t="17101" x="3476625" y="5705475"/>
          <p14:tracePt t="17117" x="3652838" y="5729288"/>
          <p14:tracePt t="17133" x="3814763" y="5729288"/>
          <p14:tracePt t="17150" x="4114800" y="5672138"/>
          <p14:tracePt t="17153" x="4229100" y="5653088"/>
          <p14:tracePt t="17168" x="4467225" y="5567363"/>
          <p14:tracePt t="17174" x="4676775" y="5472113"/>
          <p14:tracePt t="17187" x="4829175" y="5372100"/>
          <p14:tracePt t="17199" x="4924425" y="5276850"/>
          <p14:tracePt t="17216" x="4972050" y="5200650"/>
          <p14:tracePt t="17233" x="4972050" y="5086350"/>
          <p14:tracePt t="17250" x="4905375" y="5000625"/>
          <p14:tracePt t="17258" x="4843463" y="4972050"/>
          <p14:tracePt t="17274" x="4714875" y="4953000"/>
          <p14:tracePt t="17293" x="4352925" y="4976813"/>
          <p14:tracePt t="17308" x="4186238" y="5024438"/>
          <p14:tracePt t="17317" x="4014788" y="5076825"/>
          <p14:tracePt t="17332" x="3862388" y="5148263"/>
          <p14:tracePt t="17348" x="3748088" y="5214938"/>
          <p14:tracePt t="17365" x="3638550" y="5305425"/>
          <p14:tracePt t="17382" x="3619500" y="5348288"/>
          <p14:tracePt t="17399" x="3619500" y="5391150"/>
          <p14:tracePt t="17400" x="3633788" y="5434013"/>
          <p14:tracePt t="17415" x="3686175" y="5462588"/>
          <p14:tracePt t="17433" x="3771900" y="5486400"/>
          <p14:tracePt t="17440" x="3900488" y="5486400"/>
          <p14:tracePt t="17454" x="4067175" y="5481638"/>
          <p14:tracePt t="17472" x="4286250" y="5419725"/>
          <p14:tracePt t="17485" x="4743450" y="5229225"/>
          <p14:tracePt t="17499" x="4933950" y="5100638"/>
          <p14:tracePt t="17516" x="5086350" y="4991100"/>
          <p14:tracePt t="17534" x="5195888" y="4862513"/>
          <p14:tracePt t="17549" x="5200650" y="4772025"/>
          <p14:tracePt t="17566" x="5143500" y="4729163"/>
          <p14:tracePt t="17583" x="4905375" y="4681538"/>
          <p14:tracePt t="17600" x="4724400" y="4695825"/>
          <p14:tracePt t="17617" x="4529138" y="4748213"/>
          <p14:tracePt t="17633" x="4205288" y="4933950"/>
          <p14:tracePt t="17649" x="4086225" y="5038725"/>
          <p14:tracePt t="17666" x="3881438" y="5286375"/>
          <p14:tracePt t="17683" x="3843338" y="5395913"/>
          <p14:tracePt t="17701" x="3848100" y="5524500"/>
          <p14:tracePt t="17716" x="3905250" y="5581650"/>
          <p14:tracePt t="17733" x="3967163" y="5610225"/>
          <p14:tracePt t="17750" x="4114800" y="5638800"/>
          <p14:tracePt t="17753" x="4176713" y="5638800"/>
          <p14:tracePt t="17768" x="4333875" y="5600700"/>
          <p14:tracePt t="17774" x="4505325" y="5553075"/>
          <p14:tracePt t="17785" x="4672013" y="5457825"/>
          <p14:tracePt t="17799" x="4762500" y="5386388"/>
          <p14:tracePt t="17816" x="4814888" y="5310188"/>
          <p14:tracePt t="17833" x="4819650" y="5176838"/>
          <p14:tracePt t="17849" x="4786313" y="5124450"/>
          <p14:tracePt t="17866" x="4719638" y="5076825"/>
          <p14:tracePt t="17883" x="4471988" y="5029200"/>
          <p14:tracePt t="17900" x="4338638" y="5043488"/>
          <p14:tracePt t="17918" x="4090988" y="5148263"/>
          <p14:tracePt t="17932" x="3952875" y="5262563"/>
          <p14:tracePt t="17948" x="3829050" y="5391150"/>
          <p14:tracePt t="17952" x="3743325" y="5519738"/>
          <p14:tracePt t="17965" x="3667125" y="5634038"/>
          <p14:tracePt t="17982" x="3633788" y="5719763"/>
          <p14:tracePt t="18000" x="3643313" y="5834063"/>
          <p14:tracePt t="18015" x="3686175" y="5876925"/>
          <p14:tracePt t="18032" x="3762375" y="5915025"/>
          <p14:tracePt t="18035" x="3867150" y="5929313"/>
          <p14:tracePt t="18048" x="3971925" y="5924550"/>
          <p14:tracePt t="18065" x="4095750" y="5891213"/>
          <p14:tracePt t="18084" x="4338638" y="5715000"/>
          <p14:tracePt t="18099" x="4429125" y="5586413"/>
          <p14:tracePt t="18116" x="4486275" y="5462588"/>
          <p14:tracePt t="18133" x="4491038" y="5314950"/>
          <p14:tracePt t="18149" x="4419600" y="5191125"/>
          <p14:tracePt t="18165" x="4343400" y="5138738"/>
          <p14:tracePt t="18182" x="4167188" y="5129213"/>
          <p14:tracePt t="18198" x="4057650" y="5181600"/>
          <p14:tracePt t="18216" x="3914775" y="5281613"/>
          <p14:tracePt t="18232" x="3662363" y="5557838"/>
          <p14:tracePt t="18249" x="3586163" y="5657850"/>
          <p14:tracePt t="18267" x="3538538" y="5757863"/>
          <p14:tracePt t="18283" x="3529013" y="5819775"/>
          <p14:tracePt t="18301" x="3590925" y="5853113"/>
          <p14:tracePt t="18316" x="3681413" y="5853113"/>
          <p14:tracePt t="18333" x="3829050" y="5819775"/>
          <p14:tracePt t="18348" x="4214813" y="5653088"/>
          <p14:tracePt t="18364" x="4495800" y="5510213"/>
          <p14:tracePt t="18381" x="4710113" y="5362575"/>
          <p14:tracePt t="18398" x="4943475" y="5176838"/>
          <p14:tracePt t="18414" x="4972050" y="5143500"/>
          <p14:tracePt t="18432" x="4943475" y="5110163"/>
          <p14:tracePt t="18449" x="4852988" y="5105400"/>
          <p14:tracePt t="18466" x="4729163" y="5114925"/>
          <p14:tracePt t="18472" x="4591050" y="5176838"/>
          <p14:tracePt t="18493" x="4386263" y="5324475"/>
          <p14:tracePt t="18513" x="4324350" y="5414963"/>
          <p14:tracePt t="18519" x="4295775" y="5510213"/>
          <p14:tracePt t="18530" x="4281488" y="5595938"/>
          <p14:tracePt t="18542" x="4286250" y="5662613"/>
          <p14:tracePt t="18552" x="4305300" y="5724525"/>
          <p14:tracePt t="18565" x="4324350" y="5753100"/>
          <p14:tracePt t="18582" x="4391025" y="5805488"/>
          <p14:tracePt t="18601" x="4514850" y="5815013"/>
          <p14:tracePt t="18616" x="4605338" y="5762625"/>
          <p14:tracePt t="18631" x="4695825" y="5681663"/>
          <p14:tracePt t="18647" x="4810125" y="5443538"/>
          <p14:tracePt t="18664" x="4829175" y="5348288"/>
          <p14:tracePt t="18681" x="4829175" y="5267325"/>
          <p14:tracePt t="18697" x="4738688" y="5157788"/>
          <p14:tracePt t="18714" x="4629150" y="5119688"/>
          <p14:tracePt t="18733" x="4510088" y="5119688"/>
          <p14:tracePt t="18749" x="4310063" y="5157788"/>
          <p14:tracePt t="18765" x="4219575" y="5200650"/>
          <p14:tracePt t="18782" x="4124325" y="5267325"/>
          <p14:tracePt t="18798" x="4095750" y="5295900"/>
          <p14:tracePt t="18817" x="4081463" y="5348288"/>
          <p14:tracePt t="18831" x="4081463" y="5367338"/>
          <p14:tracePt t="18848" x="4095750" y="5376863"/>
          <p14:tracePt t="18866" x="4148138" y="5395913"/>
          <p14:tracePt t="18882" x="4171950" y="5395913"/>
          <p14:tracePt t="18901" x="4224338" y="5395913"/>
          <p14:tracePt t="18915" x="4238625" y="5395913"/>
          <p14:tracePt t="18932" x="4252913" y="5395913"/>
          <p14:tracePt t="18948" x="4267200" y="5395913"/>
          <p14:tracePt t="19048" x="4276725" y="5395913"/>
          <p14:tracePt t="19144" x="4271963" y="5395913"/>
          <p14:tracePt t="19179" x="4271963" y="5400675"/>
          <p14:tracePt t="19205" x="4267200" y="5400675"/>
          <p14:tracePt t="19229" x="4262438" y="5400675"/>
          <p14:tracePt t="19260" x="4257675" y="5400675"/>
          <p14:tracePt t="19280" x="4252913" y="5400675"/>
          <p14:tracePt t="19308" x="4248150" y="5400675"/>
          <p14:tracePt t="19345" x="4243388" y="5400675"/>
          <p14:tracePt t="19358" x="4233863" y="5395913"/>
          <p14:tracePt t="19372" x="4229100" y="5381625"/>
          <p14:tracePt t="19383" x="4219575" y="5372100"/>
          <p14:tracePt t="19397" x="4200525" y="5348288"/>
          <p14:tracePt t="19415" x="4162425" y="5314950"/>
          <p14:tracePt t="19417" x="4148138" y="5300663"/>
          <p14:tracePt t="19430" x="4095750" y="5281613"/>
          <p14:tracePt t="19447" x="4048125" y="5267325"/>
          <p14:tracePt t="19464" x="3943350" y="5219700"/>
          <p14:tracePt t="19480" x="3900488" y="5191125"/>
          <p14:tracePt t="19499" x="3833813" y="5153025"/>
          <p14:tracePt t="19515" x="3810000" y="5133975"/>
          <p14:tracePt t="19530" x="3795713" y="5124450"/>
          <p14:tracePt t="19547" x="3776663" y="5100638"/>
          <p14:tracePt t="19549" x="3771900" y="5095875"/>
          <p14:tracePt t="19564" x="3762375" y="5086350"/>
          <p14:tracePt t="20020" x="3719513" y="5091113"/>
          <p14:tracePt t="20037" x="3600450" y="5129213"/>
          <p14:tracePt t="20045" x="3467100" y="5167313"/>
          <p14:tracePt t="20059" x="3319463" y="5224463"/>
          <p14:tracePt t="20076" x="3024188" y="5324475"/>
          <p14:tracePt t="20101" x="2757488" y="5400675"/>
          <p14:tracePt t="20115" x="2671763" y="5424488"/>
          <p14:tracePt t="20131" x="2628900" y="5438775"/>
          <p14:tracePt t="20151" x="2581275" y="5453063"/>
          <p14:tracePt t="20167" x="2576513" y="5457825"/>
          <p14:tracePt t="20183" x="2566988" y="5457825"/>
          <p14:tracePt t="20197" x="2562225" y="5462588"/>
          <p14:tracePt t="20230" x="2547938" y="5472113"/>
          <p14:tracePt t="20233" x="2547938" y="5481638"/>
          <p14:tracePt t="20247" x="2538413" y="5486400"/>
          <p14:tracePt t="20263" x="2528888" y="5491163"/>
          <p14:tracePt t="20280" x="2514600" y="5495925"/>
          <p14:tracePt t="20296" x="2509838" y="5495925"/>
          <p14:tracePt t="20341" x="2509838" y="5500688"/>
          <p14:tracePt t="20375" x="2505075" y="5500688"/>
          <p14:tracePt t="20391" x="2505075" y="5505450"/>
          <p14:tracePt t="20475" x="2509838" y="5505450"/>
          <p14:tracePt t="20488" x="2514600" y="5505450"/>
          <p14:tracePt t="20501" x="2524125" y="5505450"/>
          <p14:tracePt t="20515" x="2552700" y="5519738"/>
          <p14:tracePt t="20521" x="2566988" y="5529263"/>
          <p14:tracePt t="20547" x="2633663" y="5557838"/>
          <p14:tracePt t="20564" x="2686050" y="5576888"/>
          <p14:tracePt t="20580" x="2805113" y="5614988"/>
          <p14:tracePt t="20597" x="2867025" y="5634038"/>
          <p14:tracePt t="20616" x="2947988" y="5643563"/>
          <p14:tracePt t="20630" x="2981325" y="5653088"/>
          <p14:tracePt t="20647" x="3005138" y="5653088"/>
          <p14:tracePt t="20664" x="3043238" y="5657850"/>
          <p14:tracePt t="20680" x="3081338" y="5657850"/>
          <p14:tracePt t="20699" x="3095625" y="5657850"/>
          <p14:tracePt t="20713" x="3109913" y="5657850"/>
          <p14:tracePt t="20730" x="3119438" y="5657850"/>
          <p14:tracePt t="20763" x="3124200" y="5657850"/>
          <p14:tracePt t="20788" x="3128963" y="5657850"/>
          <p14:tracePt t="21567" x="3176588" y="5629275"/>
          <p14:tracePt t="21582" x="3314700" y="5519738"/>
          <p14:tracePt t="21599" x="3743325" y="5181600"/>
          <p14:tracePt t="21618" x="4081463" y="4953000"/>
          <p14:tracePt t="21631" x="4519613" y="4681538"/>
          <p14:tracePt t="21647" x="5053013" y="4357688"/>
          <p14:tracePt t="21663" x="6257925" y="3719513"/>
          <p14:tracePt t="21679" x="6891338" y="3381375"/>
          <p14:tracePt t="21696" x="7886700" y="2862263"/>
          <p14:tracePt t="21713" x="8229600" y="2690813"/>
          <p14:tracePt t="21732" x="8682038" y="2495550"/>
          <p14:tracePt t="21746" x="8801100" y="2457450"/>
          <p14:tracePt t="21763" x="8886825" y="2428875"/>
          <p14:tracePt t="21779" x="8953500" y="2419350"/>
          <p14:tracePt t="22167" x="8972550" y="2419350"/>
          <p14:tracePt t="22183" x="9043988" y="2400300"/>
          <p14:tracePt t="22190" x="9110663" y="2395538"/>
          <p14:tracePt t="22201" x="9205913" y="2376488"/>
          <p14:tracePt t="22213" x="9258300" y="2366963"/>
          <p14:tracePt t="22229" x="9439275" y="2357438"/>
          <p14:tracePt t="22247" x="9572625" y="2352675"/>
          <p14:tracePt t="22263" x="9672638" y="2343150"/>
          <p14:tracePt t="22279" x="9720263" y="2343150"/>
          <p14:tracePt t="22296" x="9777413" y="2357438"/>
          <p14:tracePt t="22312" x="9796463" y="2371725"/>
          <p14:tracePt t="22328" x="9805988" y="2381250"/>
          <p14:tracePt t="22344" x="9829800" y="2390775"/>
          <p14:tracePt t="22361" x="9834563" y="2395538"/>
          <p14:tracePt t="22378" x="9834563" y="2405063"/>
          <p14:tracePt t="22978" x="9834563" y="2409825"/>
          <p14:tracePt t="22989" x="9820275" y="2433638"/>
          <p14:tracePt t="23002" x="9801225" y="2486025"/>
          <p14:tracePt t="23015" x="9777413" y="2533650"/>
          <p14:tracePt t="23027" x="9753600" y="2595563"/>
          <p14:tracePt t="23044" x="9729788" y="2657475"/>
          <p14:tracePt t="23061" x="9686925" y="2781300"/>
          <p14:tracePt t="23077" x="9663113" y="2838450"/>
          <p14:tracePt t="23094" x="9648825" y="2900363"/>
          <p14:tracePt t="23110" x="9605963" y="2990850"/>
          <p14:tracePt t="23127" x="9591675" y="3024188"/>
          <p14:tracePt t="23144" x="9563100" y="3100388"/>
          <p14:tracePt t="23160" x="9558338" y="3119438"/>
          <p14:tracePt t="23177" x="9548813" y="3143250"/>
          <p14:tracePt t="23194" x="9544050" y="3152775"/>
          <p14:tracePt t="23210" x="9539288" y="3157538"/>
          <p14:tracePt t="23244" x="9539288" y="3167063"/>
          <p14:tracePt t="23260" x="9539288" y="3171825"/>
          <p14:tracePt t="23277" x="9539288" y="3186113"/>
          <p14:tracePt t="23310" x="9539288" y="3190875"/>
          <p14:tracePt t="23379" x="9539288" y="3200400"/>
          <p14:tracePt t="23473" x="9529763" y="3200400"/>
          <p14:tracePt t="23488" x="9529763" y="3205163"/>
          <p14:tracePt t="23569" x="9529763" y="3209925"/>
          <p14:tracePt t="23623" x="9529763" y="3214688"/>
          <p14:tracePt t="23635" x="9525000" y="3219450"/>
          <p14:tracePt t="23644" x="9525000" y="3228975"/>
          <p14:tracePt t="23665" x="9515475" y="3286125"/>
          <p14:tracePt t="23689" x="9482138" y="3424238"/>
          <p14:tracePt t="23701" x="9453563" y="3533775"/>
          <p14:tracePt t="23710" x="9415463" y="3657600"/>
          <p14:tracePt t="23727" x="9382125" y="3776663"/>
          <p14:tracePt t="23745" x="9315450" y="4010025"/>
          <p14:tracePt t="23760" x="9277350" y="4143375"/>
          <p14:tracePt t="23777" x="9239250" y="4300538"/>
          <p14:tracePt t="23795" x="9172575" y="4591050"/>
          <p14:tracePt t="23812" x="9139238" y="4733925"/>
          <p14:tracePt t="23829" x="9105900" y="4938713"/>
          <p14:tracePt t="23844" x="9101138" y="4986338"/>
          <p14:tracePt t="23861" x="9091613" y="5029200"/>
          <p14:tracePt t="23878" x="9086850" y="5062538"/>
          <p14:tracePt t="23895" x="9082088" y="5095875"/>
          <p14:tracePt t="23911" x="9077325" y="5105400"/>
          <p14:tracePt t="23928" x="9067800" y="5114925"/>
          <p14:tracePt t="23944" x="9063038" y="5114925"/>
          <p14:tracePt t="23968" x="9058275" y="5114925"/>
          <p14:tracePt t="23977" x="9058275" y="5110163"/>
          <p14:tracePt t="24002" x="9058275" y="5105400"/>
          <p14:tracePt t="24121" x="9058275" y="5100638"/>
          <p14:tracePt t="24136" x="9053513" y="5095875"/>
          <p14:tracePt t="24150" x="9034463" y="5081588"/>
          <p14:tracePt t="24155" x="9024938" y="5076825"/>
          <p14:tracePt t="24168" x="9005888" y="5072063"/>
          <p14:tracePt t="24179" x="8996363" y="5067300"/>
          <p14:tracePt t="24194" x="8986838" y="5062538"/>
          <p14:tracePt t="24214" x="8963025" y="5048250"/>
          <p14:tracePt t="24228" x="8963025" y="5043488"/>
          <p14:tracePt t="24244" x="8958263" y="5038725"/>
          <p14:tracePt t="24262" x="8953500" y="5033963"/>
          <p14:tracePt t="24278" x="8948738" y="5024438"/>
          <p14:tracePt t="24294" x="8948738" y="5005388"/>
          <p14:tracePt t="24310" x="8948738" y="4948238"/>
          <p14:tracePt t="24326" x="8948738" y="4914900"/>
          <p14:tracePt t="24343" x="8939213" y="4857750"/>
          <p14:tracePt t="24359" x="8924925" y="4752975"/>
          <p14:tracePt t="24376" x="8910638" y="4691063"/>
          <p14:tracePt t="24393" x="8886825" y="4552950"/>
          <p14:tracePt t="24410" x="8872538" y="4471988"/>
          <p14:tracePt t="24429" x="8843963" y="4386263"/>
          <p14:tracePt t="24446" x="8839200" y="4176713"/>
          <p14:tracePt t="24460" x="8829675" y="4033838"/>
          <p14:tracePt t="24478" x="8834438" y="3890963"/>
          <p14:tracePt t="24490" x="8863013" y="3519488"/>
          <p14:tracePt t="24504" x="8891588" y="3338513"/>
          <p14:tracePt t="24516" x="8920163" y="3186113"/>
          <p14:tracePt t="24527" x="8939213" y="3076575"/>
          <p14:tracePt t="24544" x="8953500" y="3005138"/>
          <p14:tracePt t="24562" x="8963025" y="2957513"/>
          <p14:tracePt t="24577" x="8972550" y="2919413"/>
          <p14:tracePt t="24594" x="8972550" y="2909888"/>
          <p14:tracePt t="24610" x="8982075" y="2905125"/>
          <p14:tracePt t="24627" x="8977313" y="2905125"/>
          <p14:tracePt t="24645" x="8977313" y="2900363"/>
          <p14:tracePt t="24673" x="8972550" y="2900363"/>
          <p14:tracePt t="24746" x="8972550" y="2895600"/>
          <p14:tracePt t="24794" x="8972550" y="2886075"/>
          <p14:tracePt t="25564" x="8905875" y="2886075"/>
          <p14:tracePt t="25577" x="8801100" y="2890838"/>
          <p14:tracePt t="25594" x="8710613" y="2890838"/>
          <p14:tracePt t="25599" x="8634413" y="2890838"/>
          <p14:tracePt t="25612" x="8562975" y="2900363"/>
          <p14:tracePt t="25619" x="8482013" y="2909888"/>
          <p14:tracePt t="25643" x="8334375" y="2933700"/>
          <p14:tracePt t="25659" x="8262938" y="2938463"/>
          <p14:tracePt t="25679" x="8167688" y="2947988"/>
          <p14:tracePt t="25693" x="8124825" y="2947988"/>
          <p14:tracePt t="25709" x="8101013" y="2947988"/>
          <p14:tracePt t="25726" x="8072438" y="2947988"/>
          <p14:tracePt t="25743" x="8062913" y="2947988"/>
          <p14:tracePt t="25762" x="8034338" y="2947988"/>
          <p14:tracePt t="25776" x="8020050" y="2947988"/>
          <p14:tracePt t="25793" x="8001000" y="2947988"/>
          <p14:tracePt t="25810" x="7986713" y="2952750"/>
          <p14:tracePt t="25826" x="7929563" y="2957513"/>
          <p14:tracePt t="25846" x="7872413" y="2967038"/>
          <p14:tracePt t="25859" x="7839075" y="2967038"/>
          <p14:tracePt t="25875" x="7820025" y="2967038"/>
          <p14:tracePt t="25892" x="7786688" y="2967038"/>
          <p14:tracePt t="25908" x="7777163" y="2967038"/>
          <p14:tracePt t="25925" x="7758113" y="2967038"/>
          <p14:tracePt t="25941" x="7734300" y="2962275"/>
          <p14:tracePt t="25958" x="7710488" y="2952750"/>
          <p14:tracePt t="25975" x="7691438" y="2952750"/>
          <p14:tracePt t="25976" x="7681913" y="2947988"/>
          <p14:tracePt t="25991" x="7667625" y="2943225"/>
          <p14:tracePt t="26008" x="7658100" y="2938463"/>
          <p14:tracePt t="26025" x="7648575" y="2928938"/>
          <p14:tracePt t="26041" x="7643813" y="2928938"/>
          <p14:tracePt t="26058" x="7643813" y="2919413"/>
          <p14:tracePt t="26075" x="7629525" y="2919413"/>
          <p14:tracePt t="26091" x="7629525" y="2914650"/>
          <p14:tracePt t="26108" x="7624763" y="2914650"/>
          <p14:tracePt t="26125" x="7620000" y="2909888"/>
          <p14:tracePt t="26141" x="7615238" y="2909888"/>
          <p14:tracePt t="26158" x="7610475" y="2909888"/>
          <p14:tracePt t="26176" x="7600950" y="2909888"/>
          <p14:tracePt t="26196" x="7586663" y="2905125"/>
          <p14:tracePt t="26209" x="7581900" y="2905125"/>
          <p14:tracePt t="26226" x="7577138" y="2905125"/>
          <p14:tracePt t="26243" x="7567613" y="2905125"/>
          <p14:tracePt t="26278" x="7558088" y="2905125"/>
          <p14:tracePt t="26341" x="7548563" y="2905125"/>
          <p14:tracePt t="26364" x="7543800" y="2905125"/>
          <p14:tracePt t="26384" x="7539038" y="2905125"/>
          <p14:tracePt t="26397" x="7534275" y="2905125"/>
          <p14:tracePt t="26409" x="7515225" y="2905125"/>
          <p14:tracePt t="26420" x="7500938" y="2905125"/>
          <p14:tracePt t="26433" x="7477125" y="2905125"/>
          <p14:tracePt t="26445" x="7453313" y="2905125"/>
          <p14:tracePt t="26458" x="7419975" y="2905125"/>
          <p14:tracePt t="26475" x="7386638" y="2905125"/>
          <p14:tracePt t="26494" x="7329488" y="2905125"/>
          <p14:tracePt t="26517" x="7296150" y="2905125"/>
          <p14:tracePt t="26521" x="7272338" y="2905125"/>
          <p14:tracePt t="26536" x="7253288" y="2914650"/>
          <p14:tracePt t="26549" x="7239000" y="2914650"/>
          <p14:tracePt t="26555" x="7215188" y="2914650"/>
          <p14:tracePt t="26567" x="7200900" y="2914650"/>
          <p14:tracePt t="26578" x="7186613" y="2914650"/>
          <p14:tracePt t="26592" x="7177088" y="2914650"/>
          <p14:tracePt t="26609" x="7158038" y="2914650"/>
          <p14:tracePt t="26626" x="7134225" y="2914650"/>
          <p14:tracePt t="26643" x="7105650" y="2909888"/>
          <p14:tracePt t="26659" x="7081838" y="2909888"/>
          <p14:tracePt t="26676" x="7034213" y="2905125"/>
          <p14:tracePt t="26692" x="7015163" y="2900363"/>
          <p14:tracePt t="26711" x="6972300" y="2890838"/>
          <p14:tracePt t="26725" x="6958013" y="2886075"/>
          <p14:tracePt t="26742" x="6943725" y="2881313"/>
          <p14:tracePt t="26759" x="6934200" y="2876550"/>
          <p14:tracePt t="26775" x="6929438" y="2876550"/>
          <p14:tracePt t="26793" x="6924675" y="2876550"/>
          <p14:tracePt t="26808" x="6919913" y="2876550"/>
          <p14:tracePt t="26894" x="6915150" y="2876550"/>
          <p14:tracePt t="26932" x="6905625" y="2876550"/>
          <p14:tracePt t="26944" x="6896100" y="2881313"/>
          <p14:tracePt t="26951" x="6886575" y="2890838"/>
          <p14:tracePt t="26967" x="6877050" y="2905125"/>
          <p14:tracePt t="26982" x="6858000" y="2914650"/>
          <p14:tracePt t="26987" x="6848475" y="2924175"/>
          <p14:tracePt t="26998" x="6829425" y="2943225"/>
          <p14:tracePt t="27010" x="6824663" y="2947988"/>
          <p14:tracePt t="27025" x="6805613" y="2962275"/>
          <p14:tracePt t="27041" x="6796088" y="2967038"/>
          <p14:tracePt t="27058" x="6786563" y="2971800"/>
          <p14:tracePt t="27074" x="6772275" y="2971800"/>
          <p14:tracePt t="27091" x="6767513" y="2971800"/>
          <p14:tracePt t="27107" x="6753225" y="2971800"/>
          <p14:tracePt t="27124" x="6748463" y="2971800"/>
          <p14:tracePt t="27141" x="6738938" y="2971800"/>
          <p14:tracePt t="27212" x="6743700" y="2971800"/>
          <p14:tracePt t="27224" x="6748463" y="2971800"/>
          <p14:tracePt t="27238" x="6753225" y="2981325"/>
          <p14:tracePt t="27249" x="6777038" y="2981325"/>
          <p14:tracePt t="27262" x="6810375" y="2981325"/>
          <p14:tracePt t="27274" x="6858000" y="2981325"/>
          <p14:tracePt t="27290" x="6924675" y="2981325"/>
          <p14:tracePt t="27307" x="7067550" y="2981325"/>
          <p14:tracePt t="27324" x="7162800" y="3000375"/>
          <p14:tracePt t="27340" x="7234238" y="3014663"/>
          <p14:tracePt t="27357" x="7343775" y="3052763"/>
          <p14:tracePt t="27374" x="7396163" y="3067050"/>
          <p14:tracePt t="27390" x="7500938" y="3095625"/>
          <p14:tracePt t="27407" x="7553325" y="3105150"/>
          <p14:tracePt t="27424" x="7610475" y="3109913"/>
          <p14:tracePt t="27440" x="7715250" y="3119438"/>
          <p14:tracePt t="27457" x="7758113" y="3124200"/>
          <p14:tracePt t="27474" x="7829550" y="3138488"/>
          <p14:tracePt t="27478" x="7848600" y="3148013"/>
          <p14:tracePt t="27490" x="7915275" y="3152775"/>
          <p14:tracePt t="27507" x="7986713" y="3167063"/>
          <p14:tracePt t="27524" x="8148638" y="3195638"/>
          <p14:tracePt t="27540" x="8205788" y="3195638"/>
          <p14:tracePt t="27557" x="8258175" y="3200400"/>
          <p14:tracePt t="27558" x="8291513" y="3200400"/>
          <p14:tracePt t="27574" x="8315325" y="3200400"/>
          <p14:tracePt t="27590" x="8339138" y="3200400"/>
          <p14:tracePt t="27607" x="8382000" y="3205163"/>
          <p14:tracePt t="27623" x="8391525" y="3209925"/>
          <p14:tracePt t="27640" x="8405813" y="3209925"/>
          <p14:tracePt t="27657" x="8424863" y="3219450"/>
          <p14:tracePt t="27673" x="8429625" y="3219450"/>
          <p14:tracePt t="28093" x="8462963" y="3219450"/>
          <p14:tracePt t="28109" x="8496300" y="3214688"/>
          <p14:tracePt t="28116" x="8524875" y="3214688"/>
          <p14:tracePt t="28140" x="8567738" y="3219450"/>
          <p14:tracePt t="28151" x="8591550" y="3228975"/>
          <p14:tracePt t="28161" x="8605838" y="3233738"/>
          <p14:tracePt t="28174" x="8624888" y="3238500"/>
          <p14:tracePt t="28191" x="8629650" y="3248025"/>
          <p14:tracePt t="28210" x="8643938" y="3257550"/>
          <p14:tracePt t="28224" x="8648700" y="3262313"/>
          <p14:tracePt t="28241" x="8653463" y="3267075"/>
          <p14:tracePt t="28257" x="8662988" y="3267075"/>
          <p14:tracePt t="28274" x="8662988" y="3271838"/>
          <p14:tracePt t="28284" x="8667750" y="3271838"/>
          <p14:tracePt t="28400" x="8658225" y="3271838"/>
          <p14:tracePt t="28413" x="8653463" y="3271838"/>
          <p14:tracePt t="28428" x="8648700" y="3271838"/>
          <p14:tracePt t="28439" x="8643938" y="3271838"/>
          <p14:tracePt t="28451" x="8634413" y="3271838"/>
          <p14:tracePt t="28467" x="8615363" y="3271838"/>
          <p14:tracePt t="28481" x="8596313" y="3271838"/>
          <p14:tracePt t="28485" x="8582025" y="3271838"/>
          <p14:tracePt t="28508" x="8558213" y="3271838"/>
          <p14:tracePt t="28524" x="8467725" y="3271838"/>
          <p14:tracePt t="28540" x="8424863" y="3271838"/>
          <p14:tracePt t="28557" x="8320088" y="3271838"/>
          <p14:tracePt t="28573" x="8286750" y="3271838"/>
          <p14:tracePt t="28591" x="8253413" y="3271838"/>
          <p14:tracePt t="28607" x="8205788" y="3271838"/>
          <p14:tracePt t="28624" x="8186738" y="3271838"/>
          <p14:tracePt t="28641" x="8162925" y="3262313"/>
          <p14:tracePt t="28657" x="8129588" y="3262313"/>
          <p14:tracePt t="28677" x="8110538" y="3257550"/>
          <p14:tracePt t="28689" x="8091488" y="3252788"/>
          <p14:tracePt t="28706" x="8086725" y="3252788"/>
          <p14:tracePt t="28723" x="8081963" y="3252788"/>
          <p14:tracePt t="28739" x="8072438" y="3252788"/>
          <p14:tracePt t="28825" x="8067675" y="3252788"/>
          <p14:tracePt t="29485" x="8034338" y="3257550"/>
          <p14:tracePt t="29500" x="7939088" y="3281363"/>
          <p14:tracePt t="29520" x="7748588" y="3314700"/>
          <p14:tracePt t="29533" x="7667625" y="3324225"/>
          <p14:tracePt t="29548" x="7610475" y="3338513"/>
          <p14:tracePt t="29554" x="7558088" y="3348038"/>
          <p14:tracePt t="29574" x="7510463" y="3362325"/>
          <p14:tracePt t="29579" x="7462838" y="3362325"/>
          <p14:tracePt t="29593" x="7419975" y="3367088"/>
          <p14:tracePt t="29607" x="7377113" y="3367088"/>
          <p14:tracePt t="29619" x="7353300" y="3367088"/>
          <p14:tracePt t="29631" x="7329488" y="3367088"/>
          <p14:tracePt t="29645" x="7305675" y="3367088"/>
          <p14:tracePt t="29652" x="7286625" y="3367088"/>
          <p14:tracePt t="29662" x="7277100" y="3367088"/>
          <p14:tracePt t="29674" x="7258050" y="3367088"/>
          <p14:tracePt t="29689" x="7253288" y="3362325"/>
          <p14:tracePt t="29707" x="7248525" y="3357563"/>
          <p14:tracePt t="29722" x="7243763" y="3357563"/>
          <p14:tracePt t="29739" x="7239000" y="3352800"/>
          <p14:tracePt t="29755" x="7224713" y="3343275"/>
          <p14:tracePt t="29772" x="7224713" y="3338513"/>
          <p14:tracePt t="29792" x="7215188" y="3333750"/>
          <p14:tracePt t="29806" x="7215188" y="3328988"/>
          <p14:tracePt t="29823" x="7210425" y="3328988"/>
          <p14:tracePt t="29841" x="7205663" y="3324225"/>
          <p14:tracePt t="29856" x="7205663" y="3314700"/>
          <p14:tracePt t="29873" x="7205663" y="3305175"/>
          <p14:tracePt t="29889" x="7200900" y="3300413"/>
          <p14:tracePt t="29906" x="7200900" y="3295650"/>
          <p14:tracePt t="29925" x="7186613" y="3290888"/>
          <p14:tracePt t="29940" x="7186613" y="3281363"/>
          <p14:tracePt t="29956" x="7181850" y="3276600"/>
          <p14:tracePt t="29972" x="7167563" y="3248025"/>
          <p14:tracePt t="29988" x="7153275" y="3228975"/>
          <p14:tracePt t="30006" x="7129463" y="3200400"/>
          <p14:tracePt t="30021" x="7119938" y="3181350"/>
          <p14:tracePt t="30038" x="7110413" y="3167063"/>
          <p14:tracePt t="30055" x="7086600" y="3133725"/>
          <p14:tracePt t="30071" x="7072313" y="3119438"/>
          <p14:tracePt t="30089" x="7053263" y="3081338"/>
          <p14:tracePt t="30106" x="7038975" y="3067050"/>
          <p14:tracePt t="30124" x="7029450" y="3052763"/>
          <p14:tracePt t="30132" x="7024688" y="3038475"/>
          <p14:tracePt t="30147" x="7010400" y="3024188"/>
          <p14:tracePt t="30152" x="7005638" y="3014663"/>
          <p14:tracePt t="30175" x="6996113" y="3005138"/>
          <p14:tracePt t="30189" x="6991350" y="2995613"/>
          <p14:tracePt t="30229" x="6991350" y="2986088"/>
          <p14:tracePt t="30270" x="6991350" y="2981325"/>
          <p14:tracePt t="30315" x="6991350" y="2976563"/>
          <p14:tracePt t="30343" x="6996113" y="2976563"/>
          <p14:tracePt t="30355" x="7005638" y="2971800"/>
          <p14:tracePt t="30366" x="7019925" y="2971800"/>
          <p14:tracePt t="30378" x="7029450" y="2967038"/>
          <p14:tracePt t="30391" x="7038975" y="2967038"/>
          <p14:tracePt t="30405" x="7048500" y="2967038"/>
          <p14:tracePt t="30421" x="7058025" y="2962275"/>
          <p14:tracePt t="30439" x="7067550" y="2962275"/>
          <p14:tracePt t="30456" x="7072313" y="2962275"/>
          <p14:tracePt t="30495" x="7077075" y="2957513"/>
          <p14:tracePt t="30528" x="7081838" y="2957513"/>
          <p14:tracePt t="31344" x="7086600" y="2957513"/>
          <p14:tracePt t="31368" x="7096125" y="2957513"/>
          <p14:tracePt t="31403" x="7100888" y="2957513"/>
          <p14:tracePt t="31451" x="7105650" y="2957513"/>
          <p14:tracePt t="31560" x="7110413" y="2957513"/>
          <p14:tracePt t="31571" x="7115175" y="2957513"/>
          <p14:tracePt t="31585" x="7119938" y="2962275"/>
          <p14:tracePt t="31597" x="7124700" y="2962275"/>
          <p14:tracePt t="31609" x="7124700" y="2967038"/>
          <p14:tracePt t="31621" x="7129463" y="2967038"/>
          <p14:tracePt t="31646" x="7138988" y="2971800"/>
          <p14:tracePt t="31666" x="7143750" y="2971800"/>
          <p14:tracePt t="31692" x="7148513" y="2971800"/>
          <p14:tracePt t="31714" x="7153275" y="2971800"/>
          <p14:tracePt t="31750" x="7158038" y="2971800"/>
          <p14:tracePt t="31860" x="7162800" y="2971800"/>
          <p14:tracePt t="31895" x="7167563" y="2976563"/>
          <p14:tracePt t="31930" x="7177088" y="2976563"/>
          <p14:tracePt t="31979" x="7181850" y="2976563"/>
          <p14:tracePt t="32014" x="7186613" y="2976563"/>
          <p14:tracePt t="32050" x="7191375" y="2976563"/>
          <p14:tracePt t="32413" x="7177088" y="2957513"/>
          <p14:tracePt t="32427" x="7148513" y="2928938"/>
          <p14:tracePt t="32439" x="7124700" y="2905125"/>
          <p14:tracePt t="32456" x="7067550" y="2843213"/>
          <p14:tracePt t="32470" x="7038975" y="2814638"/>
          <p14:tracePt t="32482" x="7015163" y="2786063"/>
          <p14:tracePt t="32497" x="6991350" y="2762250"/>
          <p14:tracePt t="32516" x="6943725" y="2690813"/>
          <p14:tracePt t="32534" x="6929438" y="2667000"/>
          <p14:tracePt t="32547" x="6910388" y="2624138"/>
          <p14:tracePt t="32557" x="6891338" y="2586038"/>
          <p14:tracePt t="32571" x="6877050" y="2552700"/>
          <p14:tracePt t="32578" x="6867525" y="2528888"/>
          <p14:tracePt t="32587" x="6862763" y="2514600"/>
          <p14:tracePt t="32603" x="6848475" y="2476500"/>
          <p14:tracePt t="32620" x="6843713" y="2457450"/>
          <p14:tracePt t="32636" x="6838950" y="2433638"/>
          <p14:tracePt t="32653" x="6838950" y="2419350"/>
          <p14:tracePt t="32671" x="6838950" y="2409825"/>
          <p14:tracePt t="32687" x="6838950" y="2400300"/>
          <p14:tracePt t="32704" x="6843713" y="2395538"/>
          <p14:tracePt t="32720" x="6853238" y="2381250"/>
          <p14:tracePt t="32737" x="6867525" y="2376488"/>
          <p14:tracePt t="32756" x="6891338" y="2352675"/>
          <p14:tracePt t="32770" x="6915150" y="2343150"/>
          <p14:tracePt t="32787" x="6938963" y="2324100"/>
          <p14:tracePt t="32804" x="6977063" y="2290763"/>
          <p14:tracePt t="32820" x="6996113" y="2271713"/>
          <p14:tracePt t="32841" x="7029450" y="2247900"/>
          <p14:tracePt t="32853" x="7058025" y="2238375"/>
          <p14:tracePt t="32870" x="7081838" y="2224088"/>
          <p14:tracePt t="32888" x="7110413" y="2205038"/>
          <p14:tracePt t="32904" x="7153275" y="2181225"/>
          <p14:tracePt t="32923" x="7205663" y="2152650"/>
          <p14:tracePt t="32937" x="7239000" y="2138363"/>
          <p14:tracePt t="32953" x="7267575" y="2128838"/>
          <p14:tracePt t="32971" x="7300913" y="2119313"/>
          <p14:tracePt t="32987" x="7348538" y="2109788"/>
          <p14:tracePt t="33004" x="7372350" y="2109788"/>
          <p14:tracePt t="33022" x="7396163" y="2114550"/>
          <p14:tracePt t="33037" x="7424738" y="2128838"/>
          <p14:tracePt t="33053" x="7439025" y="2166938"/>
          <p14:tracePt t="33069" x="7467600" y="2219325"/>
          <p14:tracePt t="33086" x="7481888" y="2252663"/>
          <p14:tracePt t="33103" x="7500938" y="2328863"/>
          <p14:tracePt t="33120" x="7515225" y="2362200"/>
          <p14:tracePt t="33138" x="7543800" y="2447925"/>
          <p14:tracePt t="33153" x="7562850" y="2500313"/>
          <p14:tracePt t="33170" x="7577138" y="2547938"/>
          <p14:tracePt t="33188" x="7591425" y="2619375"/>
          <p14:tracePt t="33191" x="7600950" y="2676525"/>
          <p14:tracePt t="33205" x="7605713" y="2728913"/>
          <p14:tracePt t="33211" x="7605713" y="2776538"/>
          <p14:tracePt t="33222" x="7605713" y="2795588"/>
          <p14:tracePt t="33239" x="7605713" y="2871788"/>
          <p14:tracePt t="33266" x="7596188" y="2971800"/>
          <p14:tracePt t="33278" x="7591425" y="3024188"/>
          <p14:tracePt t="33294" x="7581900" y="3114675"/>
          <p14:tracePt t="33307" x="7577138" y="3162300"/>
          <p14:tracePt t="33319" x="7577138" y="3200400"/>
          <p14:tracePt t="33335" x="7567613" y="3243263"/>
          <p14:tracePt t="33352" x="7562850" y="3309938"/>
          <p14:tracePt t="33369" x="7553325" y="3352800"/>
          <p14:tracePt t="33386" x="7548563" y="3386138"/>
          <p14:tracePt t="33402" x="7529513" y="3433763"/>
          <p14:tracePt t="33420" x="7510463" y="3462338"/>
          <p14:tracePt t="33440" x="7477125" y="3505200"/>
          <p14:tracePt t="33453" x="7458075" y="3533775"/>
          <p14:tracePt t="33470" x="7439025" y="3557588"/>
          <p14:tracePt t="33481" x="7410450" y="3581400"/>
          <p14:tracePt t="33493" x="7396163" y="3614738"/>
          <p14:tracePt t="33506" x="7372350" y="3633788"/>
          <p14:tracePt t="33513" x="7353300" y="3657600"/>
          <p14:tracePt t="33524" x="7334250" y="3681413"/>
          <p14:tracePt t="33536" x="7310438" y="3700463"/>
          <p14:tracePt t="33554" x="7296150" y="3714750"/>
          <p14:tracePt t="33571" x="7272338" y="3748088"/>
          <p14:tracePt t="33587" x="7258050" y="3757613"/>
          <p14:tracePt t="33603" x="7248525" y="3767138"/>
          <p14:tracePt t="33619" x="7234238" y="3795713"/>
          <p14:tracePt t="33636" x="7200900" y="3829050"/>
          <p14:tracePt t="33652" x="7148513" y="3862388"/>
          <p14:tracePt t="33669" x="7096125" y="3890963"/>
          <p14:tracePt t="33685" x="7053263" y="3914775"/>
          <p14:tracePt t="33702" x="6967538" y="3933825"/>
          <p14:tracePt t="33719" x="6934200" y="3938588"/>
          <p14:tracePt t="33739" x="6877050" y="3948113"/>
          <p14:tracePt t="33753" x="6862763" y="3948113"/>
          <p14:tracePt t="33770" x="6848475" y="3948113"/>
          <p14:tracePt t="33787" x="6834188" y="3938588"/>
          <p14:tracePt t="33803" x="6805613" y="3924300"/>
          <p14:tracePt t="33819" x="6796088" y="3919538"/>
          <p14:tracePt t="33836" x="6781800" y="3905250"/>
          <p14:tracePt t="33853" x="6777038" y="3895725"/>
          <p14:tracePt t="33871" x="6767513" y="3876675"/>
          <p14:tracePt t="33886" x="6762750" y="3857625"/>
          <p14:tracePt t="33903" x="6762750" y="3838575"/>
          <p14:tracePt t="33920" x="6762750" y="3805238"/>
          <p14:tracePt t="33935" x="6762750" y="3790950"/>
          <p14:tracePt t="33952" x="6767513" y="3752850"/>
          <p14:tracePt t="33969" x="6786563" y="3738563"/>
          <p14:tracePt t="33985" x="6805613" y="3719513"/>
          <p14:tracePt t="34002" x="6881813" y="3671888"/>
          <p14:tracePt t="34019" x="6934200" y="3638550"/>
          <p14:tracePt t="34039" x="7015163" y="3605213"/>
          <p14:tracePt t="34053" x="7048500" y="3590925"/>
          <p14:tracePt t="34069" x="7081838" y="3590925"/>
          <p14:tracePt t="34087" x="7115175" y="3586163"/>
          <p14:tracePt t="34103" x="7143750" y="3586163"/>
          <p14:tracePt t="34121" x="7167563" y="3586163"/>
          <p14:tracePt t="34136" x="7200900" y="3586163"/>
          <p14:tracePt t="34153" x="7219950" y="3586163"/>
          <p14:tracePt t="34170" x="7234238" y="3586163"/>
          <p14:tracePt t="34186" x="7291388" y="3586163"/>
          <p14:tracePt t="34203" x="7334250" y="3576638"/>
          <p14:tracePt t="34219" x="7462838" y="3557588"/>
          <p14:tracePt t="34237" x="7543800" y="3538538"/>
          <p14:tracePt t="34246" x="7610475" y="3533775"/>
          <p14:tracePt t="34261" x="7705725" y="3524250"/>
          <p14:tracePt t="34279" x="7867650" y="3500438"/>
          <p14:tracePt t="34302" x="8005763" y="3490913"/>
          <p14:tracePt t="34318" x="8053388" y="3490913"/>
          <p14:tracePt t="34335" x="8120063" y="3490913"/>
          <p14:tracePt t="34336" x="8143875" y="3490913"/>
          <p14:tracePt t="34351" x="8181975" y="3490913"/>
          <p14:tracePt t="34368" x="8229600" y="3490913"/>
          <p14:tracePt t="34385" x="8396288" y="3490913"/>
          <p14:tracePt t="34403" x="8515350" y="3481388"/>
          <p14:tracePt t="34419" x="8658225" y="3471863"/>
          <p14:tracePt t="34427" x="8801100" y="3462338"/>
          <p14:tracePt t="34447" x="9144000" y="3433763"/>
          <p14:tracePt t="34464" x="9324975" y="3414713"/>
          <p14:tracePt t="34481" x="9515475" y="3405188"/>
          <p14:tracePt t="34491" x="9710738" y="3371850"/>
          <p14:tracePt t="34503" x="9891713" y="3352800"/>
          <p14:tracePt t="34519" x="10182225" y="3352800"/>
          <p14:tracePt t="34535" x="10301288" y="3357563"/>
          <p14:tracePt t="34554" x="10439400" y="3381375"/>
          <p14:tracePt t="34569" x="10548938" y="3405188"/>
          <p14:tracePt t="34585" x="10596563" y="3414713"/>
          <p14:tracePt t="34603" x="10648950" y="3438525"/>
          <p14:tracePt t="34619" x="10663238" y="3438525"/>
          <p14:tracePt t="34637" x="10672763" y="3443288"/>
          <p14:tracePt t="34978" x="10691813" y="3443288"/>
          <p14:tracePt t="34994" x="10739438" y="3443288"/>
          <p14:tracePt t="35006" x="10806113" y="3443288"/>
          <p14:tracePt t="35026" x="10982325" y="3471863"/>
          <p14:tracePt t="35041" x="11068050" y="3495675"/>
          <p14:tracePt t="35048" x="11134725" y="3509963"/>
          <p14:tracePt t="35059" x="11206163" y="3519488"/>
          <p14:tracePt t="35071" x="11253788" y="3533775"/>
          <p14:tracePt t="35085" x="11315700" y="3538538"/>
          <p14:tracePt t="35105" x="11363325" y="3538538"/>
          <p14:tracePt t="35118" x="11468100" y="3538538"/>
          <p14:tracePt t="35135" x="11515725" y="3538538"/>
          <p14:tracePt t="35156" x="11582400" y="3538538"/>
          <p14:tracePt t="35168" x="11615738" y="3538538"/>
          <p14:tracePt t="35185" x="11639550" y="3529013"/>
          <p14:tracePt t="35202" x="11658600" y="3529013"/>
          <p14:tracePt t="35219" x="11668125" y="3529013"/>
          <p14:tracePt t="35239" x="11677650" y="3529013"/>
          <p14:tracePt t="35249" x="11682413" y="3529013"/>
          <p14:tracePt t="35257" x="11687175" y="3529013"/>
          <p14:tracePt t="35268" x="11696700" y="3529013"/>
          <p14:tracePt t="35284" x="11706225" y="3529013"/>
          <p14:tracePt t="35301" x="11710988" y="3524250"/>
          <p14:tracePt t="35317" x="11715750" y="3524250"/>
          <p14:tracePt t="35334" x="11739563" y="3519488"/>
          <p14:tracePt t="35351" x="11749088" y="3519488"/>
          <p14:tracePt t="35368" x="11758613" y="3519488"/>
          <p14:tracePt t="35385" x="11772900" y="3519488"/>
          <p14:tracePt t="35418" x="11777663" y="3519488"/>
          <p14:tracePt t="35458" x="11768138" y="3524250"/>
          <p14:tracePt t="35478" x="11710988" y="3557588"/>
          <p14:tracePt t="35502" x="11620500" y="3595688"/>
          <p14:tracePt t="35519" x="11453813" y="3662363"/>
          <p14:tracePt t="35535" x="11320463" y="3700463"/>
          <p14:tracePt t="35552" x="10996613" y="3829050"/>
          <p14:tracePt t="35568" x="10801350" y="3914775"/>
          <p14:tracePt t="35587" x="10315575" y="4133850"/>
          <p14:tracePt t="35601" x="10072688" y="4252913"/>
          <p14:tracePt t="35618" x="9834563" y="4376738"/>
          <p14:tracePt t="35635" x="9358313" y="4591050"/>
          <p14:tracePt t="35654" x="9101138" y="4714875"/>
          <p14:tracePt t="35659" x="8901113" y="4819650"/>
          <p14:tracePt t="35671" x="8715375" y="4914900"/>
          <p14:tracePt t="35685" x="8539163" y="5014913"/>
          <p14:tracePt t="35702" x="8386763" y="5105400"/>
          <p14:tracePt t="35719" x="8229600" y="5219700"/>
          <p14:tracePt t="35735" x="8148638" y="5291138"/>
          <p14:tracePt t="35754" x="8110538" y="534352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152" y="124883"/>
            <a:ext cx="9601196" cy="821268"/>
          </a:xfrm>
        </p:spPr>
        <p:txBody>
          <a:bodyPr/>
          <a:lstStyle/>
          <a:p>
            <a:r>
              <a:rPr lang="en-US" dirty="0" smtClean="0"/>
              <a:t>Some Characteristics of the Population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3" t="7396" r="3223" b="8074"/>
          <a:stretch/>
        </p:blipFill>
        <p:spPr>
          <a:xfrm>
            <a:off x="5467351" y="1285874"/>
            <a:ext cx="6038850" cy="4473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" t="9873" r="4421" b="8785"/>
          <a:stretch/>
        </p:blipFill>
        <p:spPr>
          <a:xfrm>
            <a:off x="298450" y="3740150"/>
            <a:ext cx="4038600" cy="27368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50" y="1158528"/>
            <a:ext cx="4806950" cy="249272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20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24"/>
    </mc:Choice>
    <mc:Fallback>
      <p:transition spd="slow" advTm="50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54" x="8058150" y="5314950"/>
          <p14:tracePt t="876" x="7758113" y="5153025"/>
          <p14:tracePt t="900" x="7353300" y="4933950"/>
          <p14:tracePt t="919" x="7053263" y="4757738"/>
          <p14:tracePt t="924" x="6715125" y="4543425"/>
          <p14:tracePt t="941" x="6372225" y="4295775"/>
          <p14:tracePt t="947" x="6057900" y="4067175"/>
          <p14:tracePt t="958" x="5843588" y="3867150"/>
          <p14:tracePt t="970" x="5686425" y="3700463"/>
          <p14:tracePt t="982" x="5576888" y="3557588"/>
          <p14:tracePt t="1000" x="5491163" y="3452813"/>
          <p14:tracePt t="1008" x="5443538" y="3400425"/>
          <p14:tracePt t="1413" x="5376863" y="3400425"/>
          <p14:tracePt t="1426" x="5210175" y="3371850"/>
          <p14:tracePt t="1437" x="5038725" y="3328988"/>
          <p14:tracePt t="1449" x="4843463" y="3267075"/>
          <p14:tracePt t="1462" x="4633913" y="3205163"/>
          <p14:tracePt t="1474" x="4376738" y="3128963"/>
          <p14:tracePt t="1491" x="4124325" y="3043238"/>
          <p14:tracePt t="1508" x="3890963" y="2981325"/>
          <p14:tracePt t="1510" x="3648075" y="2914650"/>
          <p14:tracePt t="1526" x="3429000" y="2852738"/>
          <p14:tracePt t="1542" x="3233738" y="2800350"/>
          <p14:tracePt t="1549" x="3048000" y="2747963"/>
          <p14:tracePt t="1566" x="2890838" y="2700338"/>
          <p14:tracePt t="1571" x="2771775" y="2671763"/>
          <p14:tracePt t="1583" x="2686050" y="2647950"/>
          <p14:tracePt t="2003" x="2424113" y="2690813"/>
          <p14:tracePt t="2023" x="2276475" y="2728913"/>
          <p14:tracePt t="2028" x="2133600" y="2747963"/>
          <p14:tracePt t="2038" x="2014538" y="2757488"/>
          <p14:tracePt t="2051" x="1909763" y="2776538"/>
          <p14:tracePt t="2062" x="1843088" y="2776538"/>
          <p14:tracePt t="2075" x="1771650" y="2781300"/>
          <p14:tracePt t="2090" x="1724025" y="2781300"/>
          <p14:tracePt t="2107" x="1647825" y="2781300"/>
          <p14:tracePt t="2124" x="1557338" y="2757488"/>
          <p14:tracePt t="2140" x="1509713" y="2752725"/>
          <p14:tracePt t="2156" x="1443038" y="2738438"/>
          <p14:tracePt t="2173" x="1423988" y="2724150"/>
          <p14:tracePt t="2192" x="1409700" y="2724150"/>
          <p14:tracePt t="2209" x="1395413" y="2724150"/>
          <p14:tracePt t="2225" x="1390650" y="2724150"/>
          <p14:tracePt t="2247" x="1376363" y="2724150"/>
          <p14:tracePt t="2267" x="1357313" y="2724150"/>
          <p14:tracePt t="2283" x="1352550" y="2724150"/>
          <p14:tracePt t="2300" x="1352550" y="2719388"/>
          <p14:tracePt t="2350" x="1347788" y="2719388"/>
          <p14:tracePt t="2440" x="1347788" y="2714625"/>
          <p14:tracePt t="2452" x="1343025" y="2705100"/>
          <p14:tracePt t="2466" x="1343025" y="2690813"/>
          <p14:tracePt t="2476" x="1338263" y="2681288"/>
          <p14:tracePt t="2496" x="1333500" y="2638425"/>
          <p14:tracePt t="2512" x="1333500" y="2624138"/>
          <p14:tracePt t="2520" x="1323975" y="2600325"/>
          <p14:tracePt t="2533" x="1323975" y="2581275"/>
          <p14:tracePt t="2551" x="1323975" y="2557463"/>
          <p14:tracePt t="2557" x="1323975" y="2547938"/>
          <p14:tracePt t="2571" x="1323975" y="2528888"/>
          <p14:tracePt t="2585" x="1323975" y="2519363"/>
          <p14:tracePt t="2591" x="1333500" y="2509838"/>
          <p14:tracePt t="2602" x="1338263" y="2495550"/>
          <p14:tracePt t="2614" x="1343025" y="2471738"/>
          <p14:tracePt t="2640" x="1371600" y="2428875"/>
          <p14:tracePt t="2657" x="1385888" y="2414588"/>
          <p14:tracePt t="2673" x="1438275" y="2366963"/>
          <p14:tracePt t="2690" x="1471613" y="2347913"/>
          <p14:tracePt t="2708" x="1509713" y="2324100"/>
          <p14:tracePt t="2724" x="1547813" y="2314575"/>
          <p14:tracePt t="2740" x="1566863" y="2305050"/>
          <p14:tracePt t="2757" x="1595438" y="2305050"/>
          <p14:tracePt t="2774" x="1624013" y="2305050"/>
          <p14:tracePt t="2792" x="1643063" y="2305050"/>
          <p14:tracePt t="2807" x="1676400" y="2314575"/>
          <p14:tracePt t="2824" x="1695450" y="2319338"/>
          <p14:tracePt t="2841" x="1724025" y="2333625"/>
          <p14:tracePt t="2857" x="1733550" y="2338388"/>
          <p14:tracePt t="2873" x="1757363" y="2357438"/>
          <p14:tracePt t="2890" x="1790700" y="2371725"/>
          <p14:tracePt t="2907" x="1804988" y="2390775"/>
          <p14:tracePt t="2924" x="1824038" y="2400300"/>
          <p14:tracePt t="2940" x="1843088" y="2424113"/>
          <p14:tracePt t="2957" x="1847850" y="2433638"/>
          <p14:tracePt t="2961" x="1852613" y="2443163"/>
          <p14:tracePt t="2973" x="1862138" y="2457450"/>
          <p14:tracePt t="2990" x="1866900" y="2466975"/>
          <p14:tracePt t="2998" x="1871663" y="2476500"/>
          <p14:tracePt t="3010" x="1871663" y="2490788"/>
          <p14:tracePt t="3024" x="1876425" y="2500313"/>
          <p14:tracePt t="3040" x="1876425" y="2514600"/>
          <p14:tracePt t="3057" x="1866900" y="2566988"/>
          <p14:tracePt t="3073" x="1862138" y="2590800"/>
          <p14:tracePt t="3093" x="1843088" y="2652713"/>
          <p14:tracePt t="3107" x="1833563" y="2676525"/>
          <p14:tracePt t="3124" x="1828800" y="2690813"/>
          <p14:tracePt t="3141" x="1824038" y="2719388"/>
          <p14:tracePt t="3143" x="1824038" y="2733675"/>
          <p14:tracePt t="3156" x="1833563" y="2762250"/>
          <p14:tracePt t="3173" x="1843088" y="2786063"/>
          <p14:tracePt t="3190" x="1876425" y="2847975"/>
          <p14:tracePt t="3207" x="1905000" y="2876550"/>
          <p14:tracePt t="3225" x="1928813" y="2900363"/>
          <p14:tracePt t="3240" x="1962150" y="2919413"/>
          <p14:tracePt t="3256" x="1976438" y="2928938"/>
          <p14:tracePt t="3274" x="2005013" y="2938463"/>
          <p14:tracePt t="3292" x="2014538" y="2947988"/>
          <p14:tracePt t="3309" x="2047875" y="2957513"/>
          <p14:tracePt t="3323" x="2076450" y="2971800"/>
          <p14:tracePt t="3339" x="2100263" y="2976563"/>
          <p14:tracePt t="3356" x="2133600" y="2986088"/>
          <p14:tracePt t="3372" x="2143125" y="2990850"/>
          <p14:tracePt t="3389" x="2162175" y="2990850"/>
          <p14:tracePt t="3406" x="2185988" y="3005138"/>
          <p14:tracePt t="3423" x="2195513" y="3005138"/>
          <p14:tracePt t="3441" x="2205038" y="3005138"/>
          <p14:tracePt t="3445" x="2209800" y="3005138"/>
          <p14:tracePt t="3457" x="2214563" y="3005138"/>
          <p14:tracePt t="3473" x="2228850" y="3009900"/>
          <p14:tracePt t="3479" x="2233613" y="3009900"/>
          <p14:tracePt t="3495" x="2238375" y="3009900"/>
          <p14:tracePt t="3508" x="2247900" y="3014663"/>
          <p14:tracePt t="3514" x="2252663" y="3014663"/>
          <p14:tracePt t="3526" x="2257425" y="3014663"/>
          <p14:tracePt t="3540" x="2266950" y="3014663"/>
          <p14:tracePt t="3557" x="2276475" y="3019425"/>
          <p14:tracePt t="3574" x="2281238" y="3019425"/>
          <p14:tracePt t="3601" x="2286000" y="3019425"/>
          <p14:tracePt t="3615" x="2290763" y="3019425"/>
          <p14:tracePt t="3626" x="2295525" y="3019425"/>
          <p14:tracePt t="3640" x="2314575" y="3019425"/>
          <p14:tracePt t="3646" x="2347913" y="3009900"/>
          <p14:tracePt t="3657" x="2376488" y="3005138"/>
          <p14:tracePt t="3673" x="2490788" y="2971800"/>
          <p14:tracePt t="3692" x="2662238" y="2933700"/>
          <p14:tracePt t="3707" x="2890838" y="2876550"/>
          <p14:tracePt t="3723" x="3048000" y="2838450"/>
          <p14:tracePt t="3741" x="3190875" y="2809875"/>
          <p14:tracePt t="3745" x="3324225" y="2781300"/>
          <p14:tracePt t="3760" x="3443288" y="2752725"/>
          <p14:tracePt t="3766" x="3562350" y="2743200"/>
          <p14:tracePt t="3778" x="3667125" y="2724150"/>
          <p14:tracePt t="3790" x="3776663" y="2705100"/>
          <p14:tracePt t="3807" x="3867150" y="2700338"/>
          <p14:tracePt t="3824" x="3929063" y="2686050"/>
          <p14:tracePt t="3840" x="4010025" y="2671763"/>
          <p14:tracePt t="3856" x="4043363" y="2643188"/>
          <p14:tracePt t="4241" x="4043363" y="2628900"/>
          <p14:tracePt t="4261" x="4010025" y="2552700"/>
          <p14:tracePt t="4275" x="3986213" y="2509838"/>
          <p14:tracePt t="4296" x="3952875" y="2419350"/>
          <p14:tracePt t="4313" x="3938588" y="2366963"/>
          <p14:tracePt t="4335" x="3914775" y="2266950"/>
          <p14:tracePt t="4344" x="3900488" y="2224088"/>
          <p14:tracePt t="4353" x="3895725" y="2190750"/>
          <p14:tracePt t="4372" x="3881438" y="2157413"/>
          <p14:tracePt t="4374" x="3876675" y="2124075"/>
          <p14:tracePt t="4388" x="3871913" y="2109788"/>
          <p14:tracePt t="4405" x="3871913" y="2085975"/>
          <p14:tracePt t="4422" x="3862388" y="2057400"/>
          <p14:tracePt t="4438" x="3862388" y="2024063"/>
          <p14:tracePt t="4455" x="3862388" y="2005013"/>
          <p14:tracePt t="4473" x="3867150" y="1985963"/>
          <p14:tracePt t="4489" x="3876675" y="1962150"/>
          <p14:tracePt t="4511" x="3886200" y="1947863"/>
          <p14:tracePt t="4522" x="3886200" y="1938338"/>
          <p14:tracePt t="4539" x="3886200" y="1933575"/>
          <p14:tracePt t="4557" x="3886200" y="1928813"/>
          <p14:tracePt t="4573" x="3886200" y="1924050"/>
          <p14:tracePt t="4609" x="3886200" y="1919288"/>
          <p14:tracePt t="4658" x="3890963" y="1914525"/>
          <p14:tracePt t="4669" x="3890963" y="1909763"/>
          <p14:tracePt t="4690" x="3900488" y="1905000"/>
          <p14:tracePt t="4692" x="3905250" y="1895475"/>
          <p14:tracePt t="4707" x="3919538" y="1890713"/>
          <p14:tracePt t="4719" x="3924300" y="1885950"/>
          <p14:tracePt t="4736" x="3938588" y="1876425"/>
          <p14:tracePt t="4750" x="3948113" y="1866900"/>
          <p14:tracePt t="4761" x="3967163" y="1852613"/>
          <p14:tracePt t="4773" x="3971925" y="1847850"/>
          <p14:tracePt t="4789" x="3990975" y="1828800"/>
          <p14:tracePt t="4808" x="4005263" y="1809750"/>
          <p14:tracePt t="4826" x="4014788" y="1795463"/>
          <p14:tracePt t="4838" x="4019550" y="1790700"/>
          <p14:tracePt t="4855" x="4029075" y="1781175"/>
          <p14:tracePt t="4871" x="4029075" y="1776413"/>
          <p14:tracePt t="4888" x="4033838" y="1776413"/>
          <p14:tracePt t="4905" x="4038600" y="1766888"/>
          <p14:tracePt t="4922" x="4043363" y="1757363"/>
          <p14:tracePt t="4940" x="4052888" y="1752600"/>
          <p14:tracePt t="4955" x="4062413" y="1743075"/>
          <p14:tracePt t="4972" x="4071938" y="1738313"/>
          <p14:tracePt t="4990" x="4090988" y="1724025"/>
          <p14:tracePt t="5005" x="4095750" y="1724025"/>
          <p14:tracePt t="5024" x="4110038" y="1709738"/>
          <p14:tracePt t="5040" x="4114800" y="1704975"/>
          <p14:tracePt t="5055" x="4119563" y="1704975"/>
          <p14:tracePt t="5080" x="4124325" y="1700213"/>
          <p14:tracePt t="5114" x="4124325" y="1695450"/>
          <p14:tracePt t="5581" x="4110038" y="1728788"/>
          <p14:tracePt t="5597" x="4100513" y="1752600"/>
          <p14:tracePt t="5601" x="4071938" y="1781175"/>
          <p14:tracePt t="5619" x="4057650" y="1814513"/>
          <p14:tracePt t="5625" x="4048125" y="1838325"/>
          <p14:tracePt t="5637" x="4033838" y="1866900"/>
          <p14:tracePt t="5649" x="4024313" y="1890713"/>
          <p14:tracePt t="5672" x="4014788" y="1924050"/>
          <p14:tracePt t="5678" x="4005263" y="1943100"/>
          <p14:tracePt t="5692" x="3995738" y="1966913"/>
          <p14:tracePt t="5698" x="3986213" y="1985963"/>
          <p14:tracePt t="5721" x="3976688" y="2014538"/>
          <p14:tracePt t="5738" x="3971925" y="2028825"/>
          <p14:tracePt t="5755" x="3971925" y="2043113"/>
          <p14:tracePt t="5771" x="3971925" y="2062163"/>
          <p14:tracePt t="5788" x="3971925" y="2076450"/>
          <p14:tracePt t="5805" x="3971925" y="2090738"/>
          <p14:tracePt t="5821" x="3971925" y="2095500"/>
          <p14:tracePt t="5839" x="3971925" y="2109788"/>
          <p14:tracePt t="5855" x="3971925" y="2114550"/>
          <p14:tracePt t="5871" x="3971925" y="2119313"/>
          <p14:tracePt t="5888" x="3971925" y="2128838"/>
          <p14:tracePt t="5905" x="3971925" y="2133600"/>
          <p14:tracePt t="5940" x="3971925" y="2138363"/>
          <p14:tracePt t="6367" x="3976688" y="2133600"/>
          <p14:tracePt t="6380" x="3986213" y="2128838"/>
          <p14:tracePt t="6393" x="3995738" y="2124075"/>
          <p14:tracePt t="6404" x="4000500" y="2114550"/>
          <p14:tracePt t="6416" x="4005263" y="2114550"/>
          <p14:tracePt t="6428" x="4014788" y="2105025"/>
          <p14:tracePt t="6439" x="4014788" y="2100263"/>
          <p14:tracePt t="6466" x="4019550" y="2095500"/>
          <p14:tracePt t="6492" x="4024313" y="2095500"/>
          <p14:tracePt t="6504" x="4033838" y="2095500"/>
          <p14:tracePt t="6528" x="4038600" y="2095500"/>
          <p14:tracePt t="6554" x="4043363" y="2095500"/>
          <p14:tracePt t="6565" x="4048125" y="2095500"/>
          <p14:tracePt t="6599" x="4052888" y="2095500"/>
          <p14:tracePt t="6611" x="4057650" y="2095500"/>
          <p14:tracePt t="6637" x="4062413" y="2095500"/>
          <p14:tracePt t="6650" x="4062413" y="2100263"/>
          <p14:tracePt t="6663" x="4071938" y="2100263"/>
          <p14:tracePt t="6689" x="4071938" y="2109788"/>
          <p14:tracePt t="6726" x="4071938" y="2114550"/>
          <p14:tracePt t="6739" x="4071938" y="2119313"/>
          <p14:tracePt t="6790" x="4071938" y="2124075"/>
          <p14:tracePt t="6826" x="4071938" y="2128838"/>
          <p14:tracePt t="7033" x="4081463" y="2162175"/>
          <p14:tracePt t="7050" x="4105275" y="2205038"/>
          <p14:tracePt t="7055" x="4133850" y="2228850"/>
          <p14:tracePt t="7070" x="4167188" y="2266950"/>
          <p14:tracePt t="7077" x="4210050" y="2300288"/>
          <p14:tracePt t="7100" x="4295775" y="2376488"/>
          <p14:tracePt t="7118" x="4352925" y="2414588"/>
          <p14:tracePt t="7131" x="4395788" y="2466975"/>
          <p14:tracePt t="7136" x="4462463" y="2509838"/>
          <p14:tracePt t="7160" x="4572000" y="2643188"/>
          <p14:tracePt t="7187" x="4667250" y="2762250"/>
          <p14:tracePt t="7204" x="4710113" y="2805113"/>
          <p14:tracePt t="7210" x="4738688" y="2843213"/>
          <p14:tracePt t="7226" x="4762500" y="2886075"/>
          <p14:tracePt t="7232" x="4772025" y="2900363"/>
          <p14:tracePt t="7244" x="4776788" y="2914650"/>
          <p14:tracePt t="7255" x="4776788" y="2919413"/>
          <p14:tracePt t="7286" x="4776788" y="2924175"/>
          <p14:tracePt t="7302" x="4776788" y="2928938"/>
          <p14:tracePt t="7364" x="4781550" y="2933700"/>
          <p14:tracePt t="7390" x="4781550" y="2938463"/>
          <p14:tracePt t="7406" x="4786313" y="2947988"/>
          <p14:tracePt t="7412" x="4786313" y="2962275"/>
          <p14:tracePt t="7424" x="4795838" y="2971800"/>
          <p14:tracePt t="7437" x="4795838" y="2981325"/>
          <p14:tracePt t="7454" x="4795838" y="2995613"/>
          <p14:tracePt t="7471" x="4800600" y="3005138"/>
          <p14:tracePt t="7474" x="4805363" y="3009900"/>
          <p14:tracePt t="7491" x="4805363" y="3014663"/>
          <p14:tracePt t="7717" x="4791075" y="3005138"/>
          <p14:tracePt t="7729" x="4781550" y="3000375"/>
          <p14:tracePt t="7743" x="4772025" y="2986088"/>
          <p14:tracePt t="7748" x="4767263" y="2981325"/>
          <p14:tracePt t="7761" x="4752975" y="2971800"/>
          <p14:tracePt t="7773" x="4752975" y="2962275"/>
          <p14:tracePt t="7786" x="4748213" y="2947988"/>
          <p14:tracePt t="7803" x="4748213" y="2943225"/>
          <p14:tracePt t="7820" x="4743450" y="2933700"/>
          <p14:tracePt t="7823" x="4738688" y="2933700"/>
          <p14:tracePt t="7836" x="4738688" y="2928938"/>
          <p14:tracePt t="7854" x="4733925" y="2914650"/>
          <p14:tracePt t="7870" x="4729163" y="2900363"/>
          <p14:tracePt t="7887" x="4729163" y="2895600"/>
          <p14:tracePt t="7903" x="4719638" y="2881313"/>
          <p14:tracePt t="7938" x="4714875" y="2876550"/>
          <p14:tracePt t="7971" x="4714875" y="2871788"/>
          <p14:tracePt t="8003" x="4710113" y="2871788"/>
          <p14:tracePt t="8316" x="4700588" y="2871788"/>
          <p14:tracePt t="8322" x="4695825" y="2871788"/>
          <p14:tracePt t="8344" x="4691063" y="2871788"/>
          <p14:tracePt t="8360" x="4676775" y="2871788"/>
          <p14:tracePt t="8373" x="4672013" y="2871788"/>
          <p14:tracePt t="8386" x="4667250" y="2871788"/>
          <p14:tracePt t="8402" x="4662488" y="2871788"/>
          <p14:tracePt t="8419" x="4657725" y="2871788"/>
          <p14:tracePt t="8435" x="4652963" y="2871788"/>
          <p14:tracePt t="8452" x="4648200" y="2871788"/>
          <p14:tracePt t="8471" x="4638675" y="2871788"/>
          <p14:tracePt t="8506" x="4633913" y="2871788"/>
          <p14:tracePt t="8541" x="4629150" y="2871788"/>
          <p14:tracePt t="8903" x="4638675" y="2871788"/>
          <p14:tracePt t="8915" x="4662488" y="2871788"/>
          <p14:tracePt t="8930" x="4676775" y="2871788"/>
          <p14:tracePt t="8936" x="4700588" y="2871788"/>
          <p14:tracePt t="8947" x="4714875" y="2871788"/>
          <p14:tracePt t="8971" x="4733925" y="2871788"/>
          <p14:tracePt t="8985" x="4748213" y="2871788"/>
          <p14:tracePt t="9002" x="4757738" y="2871788"/>
          <p14:tracePt t="9019" x="4762500" y="2871788"/>
          <p14:tracePt t="9036" x="4767263" y="2871788"/>
          <p14:tracePt t="9059" x="4772025" y="2871788"/>
          <p14:tracePt t="9096" x="4776788" y="2871788"/>
          <p14:tracePt t="9129" x="4786313" y="2871788"/>
          <p14:tracePt t="9597" x="4781550" y="2871788"/>
          <p14:tracePt t="9623" x="4776788" y="2871788"/>
          <p14:tracePt t="9635" x="4767263" y="2871788"/>
          <p14:tracePt t="9649" x="4748213" y="2867025"/>
          <p14:tracePt t="9654" x="4738688" y="2862263"/>
          <p14:tracePt t="9663" x="4724400" y="2862263"/>
          <p14:tracePt t="9680" x="4691063" y="2847975"/>
          <p14:tracePt t="9692" x="4672013" y="2843213"/>
          <p14:tracePt t="9718" x="4657725" y="2838450"/>
          <p14:tracePt t="9738" x="4652963" y="2838450"/>
          <p14:tracePt t="9751" x="4648200" y="2838450"/>
          <p14:tracePt t="9784" x="4633913" y="2838450"/>
          <p14:tracePt t="9801" x="4624388" y="2838450"/>
          <p14:tracePt t="9818" x="4619625" y="2838450"/>
          <p14:tracePt t="9834" x="4600575" y="2838450"/>
          <p14:tracePt t="9851" x="4586288" y="2838450"/>
          <p14:tracePt t="9868" x="4567238" y="2838450"/>
          <p14:tracePt t="9884" x="4562475" y="2838450"/>
          <p14:tracePt t="9901" x="4557713" y="2838450"/>
          <p14:tracePt t="9917" x="4548188" y="2838450"/>
          <p14:tracePt t="9950" x="4543425" y="2838450"/>
          <p14:tracePt t="9977" x="4538663" y="2838450"/>
          <p14:tracePt t="10026" x="4533900" y="2838450"/>
          <p14:tracePt t="10050" x="4533900" y="2843213"/>
          <p14:tracePt t="10063" x="4524375" y="2847975"/>
          <p14:tracePt t="10075" x="4524375" y="2871788"/>
          <p14:tracePt t="10088" x="4519613" y="2895600"/>
          <p14:tracePt t="10101" x="4514850" y="2924175"/>
          <p14:tracePt t="10117" x="4514850" y="2938463"/>
          <p14:tracePt t="10134" x="4505325" y="2981325"/>
          <p14:tracePt t="10150" x="4505325" y="2990850"/>
          <p14:tracePt t="10167" x="4505325" y="3005138"/>
          <p14:tracePt t="10168" x="4505325" y="3014663"/>
          <p14:tracePt t="10183" x="4505325" y="3024188"/>
          <p14:tracePt t="10200" x="4505325" y="3033713"/>
          <p14:tracePt t="10217" x="4505325" y="3048000"/>
          <p14:tracePt t="10233" x="4505325" y="3052763"/>
          <p14:tracePt t="10250" x="4505325" y="3057525"/>
          <p14:tracePt t="10267" x="4505325" y="3071813"/>
          <p14:tracePt t="10283" x="4505325" y="3076575"/>
          <p14:tracePt t="10300" x="4505325" y="3081338"/>
          <p14:tracePt t="10333" x="4505325" y="3086100"/>
          <p14:tracePt t="10350" x="4514850" y="3090863"/>
          <p14:tracePt t="10383" x="4519613" y="3095625"/>
          <p14:tracePt t="10731" x="4510088" y="3095625"/>
          <p14:tracePt t="10743" x="4505325" y="3095625"/>
          <p14:tracePt t="10756" x="4500563" y="3095625"/>
          <p14:tracePt t="10768" x="4495800" y="3095625"/>
          <p14:tracePt t="10783" x="4491038" y="3095625"/>
          <p14:tracePt t="10799" x="4471988" y="3095625"/>
          <p14:tracePt t="10816" x="4443413" y="3095625"/>
          <p14:tracePt t="10833" x="4429125" y="3095625"/>
          <p14:tracePt t="10849" x="4410075" y="3095625"/>
          <p14:tracePt t="10851" x="4400550" y="3095625"/>
          <p14:tracePt t="10866" x="4391025" y="3095625"/>
          <p14:tracePt t="10883" x="4376738" y="3095625"/>
          <p14:tracePt t="10899" x="4357688" y="3090863"/>
          <p14:tracePt t="10916" x="4348163" y="3090863"/>
          <p14:tracePt t="10933" x="4333875" y="3090863"/>
          <p14:tracePt t="10949" x="4300538" y="3086100"/>
          <p14:tracePt t="10966" x="4276725" y="3076575"/>
          <p14:tracePt t="10983" x="4257675" y="3076575"/>
          <p14:tracePt t="10999" x="4224338" y="3071813"/>
          <p14:tracePt t="11016" x="4214813" y="3067050"/>
          <p14:tracePt t="11033" x="4195763" y="3067050"/>
          <p14:tracePt t="11049" x="4186238" y="3067050"/>
          <p14:tracePt t="11066" x="4181475" y="3067050"/>
          <p14:tracePt t="11083" x="4167188" y="3062288"/>
          <p14:tracePt t="11099" x="4157663" y="3062288"/>
          <p14:tracePt t="11116" x="4143375" y="3062288"/>
          <p14:tracePt t="11133" x="4138613" y="3062288"/>
          <p14:tracePt t="11149" x="4129088" y="3062288"/>
          <p14:tracePt t="11166" x="4105275" y="3062288"/>
          <p14:tracePt t="11183" x="4086225" y="3062288"/>
          <p14:tracePt t="11199" x="4052888" y="3062288"/>
          <p14:tracePt t="11216" x="4029075" y="3062288"/>
          <p14:tracePt t="11232" x="4005263" y="3062288"/>
          <p14:tracePt t="11249" x="3957638" y="3052763"/>
          <p14:tracePt t="11266" x="3924300" y="3048000"/>
          <p14:tracePt t="11283" x="3890963" y="3048000"/>
          <p14:tracePt t="11299" x="3848100" y="3043238"/>
          <p14:tracePt t="11316" x="3824288" y="3043238"/>
          <p14:tracePt t="11332" x="3795713" y="3043238"/>
          <p14:tracePt t="11349" x="3786188" y="3043238"/>
          <p14:tracePt t="11366" x="3776663" y="3043238"/>
          <p14:tracePt t="11382" x="3762375" y="3043238"/>
          <p14:tracePt t="11399" x="3757613" y="3043238"/>
          <p14:tracePt t="11416" x="3752850" y="3043238"/>
          <p14:tracePt t="11432" x="3748088" y="3043238"/>
          <p14:tracePt t="11466" x="3743325" y="3043238"/>
          <p14:tracePt t="12387" x="3729038" y="3048000"/>
          <p14:tracePt t="12399" x="3700463" y="3090863"/>
          <p14:tracePt t="12411" x="3652838" y="3157538"/>
          <p14:tracePt t="12424" x="3609975" y="3233738"/>
          <p14:tracePt t="12436" x="3571875" y="3309938"/>
          <p14:tracePt t="12448" x="3524250" y="3395663"/>
          <p14:tracePt t="12465" x="3490913" y="3481388"/>
          <p14:tracePt t="12482" x="3467100" y="3567113"/>
          <p14:tracePt t="12483" x="3443288" y="3638550"/>
          <p14:tracePt t="12498" x="3419475" y="3709988"/>
          <p14:tracePt t="12515" x="3395663" y="3762375"/>
          <p14:tracePt t="12531" x="3352800" y="3862388"/>
          <p14:tracePt t="12548" x="3333750" y="3895725"/>
          <p14:tracePt t="12565" x="3309938" y="3933825"/>
          <p14:tracePt t="12566" x="3300413" y="3957638"/>
          <p14:tracePt t="12581" x="3286125" y="3986213"/>
          <p14:tracePt t="12598" x="3271838" y="4019550"/>
          <p14:tracePt t="12615" x="3224213" y="4086225"/>
          <p14:tracePt t="12631" x="3200400" y="4138613"/>
          <p14:tracePt t="12648" x="3171825" y="4171950"/>
          <p14:tracePt t="12665" x="3090863" y="4271963"/>
          <p14:tracePt t="12681" x="3043238" y="4338638"/>
          <p14:tracePt t="12698" x="2947988" y="4457700"/>
          <p14:tracePt t="12715" x="2876550" y="4529138"/>
          <p14:tracePt t="12731" x="2786063" y="4600575"/>
          <p14:tracePt t="12748" x="2533650" y="4757738"/>
          <p14:tracePt t="12765" x="2395538" y="4833938"/>
          <p14:tracePt t="12782" x="2190750" y="4943475"/>
          <p14:tracePt t="12798" x="1971675" y="5053013"/>
          <p14:tracePt t="12815" x="1843088" y="5119688"/>
          <p14:tracePt t="12831" x="1666875" y="5214938"/>
          <p14:tracePt t="12848" x="1628775" y="5229225"/>
          <p14:tracePt t="12867" x="1581150" y="5262563"/>
          <p14:tracePt t="13382" x="1595438" y="5262563"/>
          <p14:tracePt t="13394" x="1628775" y="5262563"/>
          <p14:tracePt t="13406" x="1666875" y="5262563"/>
          <p14:tracePt t="13419" x="1700213" y="5262563"/>
          <p14:tracePt t="13432" x="1724025" y="5262563"/>
          <p14:tracePt t="13448" x="1743075" y="5262563"/>
          <p14:tracePt t="13465" x="1752600" y="5262563"/>
          <p14:tracePt t="13470" x="1766888" y="5272088"/>
          <p14:tracePt t="13484" x="1771650" y="5276850"/>
          <p14:tracePt t="13498" x="1776413" y="5286375"/>
          <p14:tracePt t="13515" x="1781175" y="5300663"/>
          <p14:tracePt t="13531" x="1790700" y="5324475"/>
          <p14:tracePt t="13548" x="1800225" y="5343525"/>
          <p14:tracePt t="13565" x="1804988" y="5367338"/>
          <p14:tracePt t="13581" x="1809750" y="5386388"/>
          <p14:tracePt t="13600" x="1814513" y="5391150"/>
          <p14:tracePt t="13615" x="1819275" y="5434013"/>
          <p14:tracePt t="13632" x="1828800" y="5462588"/>
          <p14:tracePt t="13649" x="1828800" y="5519738"/>
          <p14:tracePt t="13665" x="1828800" y="5576888"/>
          <p14:tracePt t="13681" x="1824038" y="5629275"/>
          <p14:tracePt t="13698" x="1809750" y="5705475"/>
          <p14:tracePt t="13716" x="1800225" y="5729288"/>
          <p14:tracePt t="13733" x="1795463" y="5757863"/>
          <p14:tracePt t="13748" x="1785938" y="5781675"/>
          <p14:tracePt t="13772" x="1776413" y="5795963"/>
          <p14:tracePt t="13781" x="1771650" y="5800725"/>
          <p14:tracePt t="14100" x="1743075" y="5843588"/>
          <p14:tracePt t="14108" x="1714500" y="5895975"/>
          <p14:tracePt t="14122" x="1685925" y="5938838"/>
          <p14:tracePt t="14142" x="1638300" y="6029325"/>
          <p14:tracePt t="14160" x="1614488" y="6072188"/>
          <p14:tracePt t="14165" x="1609725" y="6096000"/>
          <p14:tracePt t="14177" x="1590675" y="6148388"/>
          <p14:tracePt t="14188" x="1581150" y="6162675"/>
          <p14:tracePt t="14201" x="1566863" y="6186488"/>
          <p14:tracePt t="14216" x="1557338" y="6224588"/>
          <p14:tracePt t="14236" x="1543050" y="6253163"/>
          <p14:tracePt t="14252" x="1538288" y="6272213"/>
          <p14:tracePt t="14264" x="1538288" y="6286500"/>
          <p14:tracePt t="14280" x="1533525" y="6291263"/>
          <p14:tracePt t="14297" x="1528763" y="6305550"/>
          <p14:tracePt t="14313" x="1524000" y="6310313"/>
          <p14:tracePt t="14330" x="1524000" y="6319838"/>
          <p14:tracePt t="14347" x="1524000" y="6324600"/>
          <p14:tracePt t="14364" x="1519238" y="6324600"/>
          <p14:tracePt t="14381" x="1500188" y="6334125"/>
          <p14:tracePt t="14398" x="1500188" y="6338888"/>
          <p14:tracePt t="14415" x="1495425" y="6343650"/>
          <p14:tracePt t="14780" x="1514475" y="6338888"/>
          <p14:tracePt t="14793" x="1543050" y="6324600"/>
          <p14:tracePt t="14809" x="1576388" y="6310313"/>
          <p14:tracePt t="14824" x="1662113" y="6267450"/>
          <p14:tracePt t="14848" x="1724025" y="6253163"/>
          <p14:tracePt t="14864" x="1771650" y="6234113"/>
          <p14:tracePt t="14884" x="1847850" y="6215063"/>
          <p14:tracePt t="14897" x="1890713" y="6200775"/>
          <p14:tracePt t="14914" x="1938338" y="6191250"/>
          <p14:tracePt t="14932" x="1995488" y="6176963"/>
          <p14:tracePt t="14947" x="2138363" y="6148388"/>
          <p14:tracePt t="14966" x="2243138" y="6105525"/>
          <p14:tracePt t="14981" x="2333625" y="6076950"/>
          <p14:tracePt t="15000" x="2386013" y="6053138"/>
          <p14:tracePt t="15006" x="2438400" y="6029325"/>
          <p14:tracePt t="15023" x="2490788" y="6015038"/>
          <p14:tracePt t="15028" x="2552700" y="5991225"/>
          <p14:tracePt t="15040" x="2609850" y="5976938"/>
          <p14:tracePt t="15063" x="2719388" y="5934075"/>
          <p14:tracePt t="15080" x="2771775" y="5910263"/>
          <p14:tracePt t="15098" x="2843213" y="5876925"/>
          <p14:tracePt t="15113" x="2909888" y="5838825"/>
          <p14:tracePt t="15130" x="2947988" y="5824538"/>
          <p14:tracePt t="15147" x="3033713" y="5795963"/>
          <p14:tracePt t="15164" x="3076575" y="5776913"/>
          <p14:tracePt t="15180" x="3119438" y="5753100"/>
          <p14:tracePt t="15198" x="3176588" y="5729288"/>
          <p14:tracePt t="15214" x="3195638" y="5715000"/>
          <p14:tracePt t="15231" x="3228975" y="5695950"/>
          <p14:tracePt t="15247" x="3271838" y="5667375"/>
          <p14:tracePt t="15264" x="3295650" y="5648325"/>
          <p14:tracePt t="15284" x="3357563" y="5605463"/>
          <p14:tracePt t="15301" x="3395663" y="5581650"/>
          <p14:tracePt t="15317" x="3448050" y="5524500"/>
          <p14:tracePt t="15330" x="3486150" y="5481638"/>
          <p14:tracePt t="15346" x="3519488" y="5438775"/>
          <p14:tracePt t="15363" x="3586163" y="5357813"/>
          <p14:tracePt t="15379" x="3614738" y="5324475"/>
          <p14:tracePt t="15397" x="3643313" y="5281613"/>
          <p14:tracePt t="15413" x="3705225" y="5219700"/>
          <p14:tracePt t="15429" x="3724275" y="5186363"/>
          <p14:tracePt t="15447" x="3762375" y="5138738"/>
          <p14:tracePt t="15451" x="3771900" y="5124450"/>
          <p14:tracePt t="15467" x="3795713" y="5086350"/>
          <p14:tracePt t="15473" x="3814763" y="5053013"/>
          <p14:tracePt t="15484" x="3819525" y="5038725"/>
          <p14:tracePt t="15497" x="3848100" y="4991100"/>
          <p14:tracePt t="15515" x="3862388" y="4967288"/>
          <p14:tracePt t="15522" x="3876675" y="4943475"/>
          <p14:tracePt t="15532" x="3886200" y="4914900"/>
          <p14:tracePt t="15547" x="3900488" y="4895850"/>
          <p14:tracePt t="15563" x="3900488" y="4881563"/>
          <p14:tracePt t="15580" x="3910013" y="4848225"/>
          <p14:tracePt t="15598" x="3910013" y="4833938"/>
          <p14:tracePt t="15604" x="3914775" y="4819650"/>
          <p14:tracePt t="15615" x="3919538" y="4800600"/>
          <p14:tracePt t="15630" x="3929063" y="4786313"/>
          <p14:tracePt t="15647" x="3933825" y="4762500"/>
          <p14:tracePt t="15664" x="3938588" y="4729163"/>
          <p14:tracePt t="15680" x="3943350" y="4700588"/>
          <p14:tracePt t="15699" x="3948113" y="4672013"/>
          <p14:tracePt t="15714" x="3948113" y="4662488"/>
          <p14:tracePt t="15730" x="3948113" y="4657725"/>
          <p14:tracePt t="15747" x="3948113" y="4652963"/>
          <p14:tracePt t="15763" x="3948113" y="4648200"/>
          <p14:tracePt t="15801" x="3948113" y="4643438"/>
          <p14:tracePt t="15885" x="3948113" y="4633913"/>
          <p14:tracePt t="15903" x="3948113" y="4629150"/>
          <p14:tracePt t="15931" x="3948113" y="4624388"/>
          <p14:tracePt t="15968" x="3948113" y="4619625"/>
          <p14:tracePt t="15979" x="3948113" y="4614863"/>
          <p14:tracePt t="15993" x="3948113" y="4605338"/>
          <p14:tracePt t="16010" x="3948113" y="4591050"/>
          <p14:tracePt t="16019" x="3948113" y="4581525"/>
          <p14:tracePt t="16031" x="3948113" y="4572000"/>
          <p14:tracePt t="16047" x="3948113" y="4557713"/>
          <p14:tracePt t="16063" x="3943350" y="4533900"/>
          <p14:tracePt t="16080" x="3943350" y="4524375"/>
          <p14:tracePt t="16096" x="3943350" y="4510088"/>
          <p14:tracePt t="16114" x="3938588" y="4505325"/>
          <p14:tracePt t="16132" x="3938588" y="4491038"/>
          <p14:tracePt t="16618" x="3938588" y="4476750"/>
          <p14:tracePt t="16631" x="3938588" y="4462463"/>
          <p14:tracePt t="16647" x="3933825" y="4448175"/>
          <p14:tracePt t="16653" x="3933825" y="4438650"/>
          <p14:tracePt t="16668" x="3929063" y="4424363"/>
          <p14:tracePt t="16677" x="3924300" y="4419600"/>
          <p14:tracePt t="16690" x="3924300" y="4414838"/>
          <p14:tracePt t="16712" x="3914775" y="4405313"/>
          <p14:tracePt t="16730" x="3910013" y="4400550"/>
          <p14:tracePt t="16737" x="3905250" y="4391025"/>
          <p14:tracePt t="16746" x="3900488" y="4386263"/>
          <p14:tracePt t="16762" x="3900488" y="4376738"/>
          <p14:tracePt t="16778" x="3895725" y="4367213"/>
          <p14:tracePt t="16795" x="3895725" y="4362450"/>
          <p14:tracePt t="16814" x="3890963" y="4352925"/>
          <p14:tracePt t="16828" x="3890963" y="4348163"/>
          <p14:tracePt t="16846" x="3890963" y="4343400"/>
          <p14:tracePt t="16868" x="3890963" y="4338638"/>
          <p14:tracePt t="16894" x="3890963" y="4329113"/>
          <p14:tracePt t="16917" x="3890963" y="4324350"/>
          <p14:tracePt t="16935" x="3886200" y="4305300"/>
          <p14:tracePt t="16953" x="3886200" y="4295775"/>
          <p14:tracePt t="16975" x="3886200" y="4291013"/>
          <p14:tracePt t="16988" x="3876675" y="4286250"/>
          <p14:tracePt t="16997" x="3871913" y="4286250"/>
          <p14:tracePt t="17011" x="3871913" y="4276725"/>
          <p14:tracePt t="17028" x="3857625" y="4281488"/>
          <p14:tracePt t="17044" x="3848100" y="4286250"/>
          <p14:tracePt t="17061" x="3824288" y="4291013"/>
          <p14:tracePt t="17078" x="3733800" y="4348163"/>
          <p14:tracePt t="17094" x="3671888" y="4386263"/>
          <p14:tracePt t="17112" x="3538538" y="4495800"/>
          <p14:tracePt t="17128" x="3495675" y="4538663"/>
          <p14:tracePt t="17144" x="3462338" y="4567238"/>
          <p14:tracePt t="17161" x="3414713" y="4624388"/>
          <p14:tracePt t="17179" x="3390900" y="4648200"/>
          <p14:tracePt t="17198" x="3371850" y="4676775"/>
          <p14:tracePt t="17212" x="3352800" y="4695825"/>
          <p14:tracePt t="17229" x="3333750" y="4705350"/>
          <p14:tracePt t="17246" x="3324225" y="4719638"/>
          <p14:tracePt t="17262" x="3286125" y="4743450"/>
          <p14:tracePt t="17281" x="3271838" y="4752975"/>
          <p14:tracePt t="17306" x="3243263" y="4767263"/>
          <p14:tracePt t="17329" x="3219450" y="4767263"/>
          <p14:tracePt t="17344" x="3209925" y="4767263"/>
          <p14:tracePt t="17361" x="3186113" y="4767263"/>
          <p14:tracePt t="17378" x="3152775" y="4762500"/>
          <p14:tracePt t="17394" x="3133725" y="4757738"/>
          <p14:tracePt t="17411" x="3124200" y="4757738"/>
          <p14:tracePt t="17428" x="3114675" y="4748213"/>
          <p14:tracePt t="17444" x="3105150" y="4743450"/>
          <p14:tracePt t="17478" x="3100388" y="4743450"/>
          <p14:tracePt t="17571" x="3100388" y="4738688"/>
          <p14:tracePt t="17621" x="3109913" y="4738688"/>
          <p14:tracePt t="17634" x="3114675" y="4738688"/>
          <p14:tracePt t="17658" x="3119438" y="4738688"/>
          <p14:tracePt t="17671" x="3128963" y="4738688"/>
          <p14:tracePt t="17683" x="3133725" y="4738688"/>
          <p14:tracePt t="17698" x="3148013" y="4738688"/>
          <p14:tracePt t="17703" x="3152775" y="4738688"/>
          <p14:tracePt t="17714" x="3157538" y="4738688"/>
          <p14:tracePt t="17728" x="3162300" y="4738688"/>
          <p14:tracePt t="17745" x="3167063" y="4738688"/>
          <p14:tracePt t="17763" x="3171825" y="4738688"/>
          <p14:tracePt t="17778" x="3176588" y="4738688"/>
          <p14:tracePt t="17798" x="3190875" y="4733925"/>
          <p14:tracePt t="17812" x="3195638" y="4733925"/>
          <p14:tracePt t="17828" x="3200400" y="4724400"/>
          <p14:tracePt t="17862" x="3209925" y="4724400"/>
          <p14:tracePt t="17879" x="3214688" y="4724400"/>
          <p14:tracePt t="17896" x="3219450" y="4724400"/>
          <p14:tracePt t="17929" x="3228975" y="4724400"/>
          <p14:tracePt t="17970" x="3233738" y="4724400"/>
          <p14:tracePt t="18009" x="3238500" y="4724400"/>
          <p14:tracePt t="18053" x="3238500" y="4719638"/>
          <p14:tracePt t="18274" x="3238500" y="4714875"/>
          <p14:tracePt t="18291" x="3238500" y="4705350"/>
          <p14:tracePt t="18315" x="3238500" y="4691063"/>
          <p14:tracePt t="18330" x="3238500" y="4686300"/>
          <p14:tracePt t="18351" x="3238500" y="4681538"/>
          <p14:tracePt t="18370" x="3238500" y="4672013"/>
          <p14:tracePt t="18408" x="3238500" y="4667250"/>
          <p14:tracePt t="18444" x="3238500" y="4662488"/>
          <p14:tracePt t="18484" x="3238500" y="4657725"/>
          <p14:tracePt t="18536" x="3238500" y="4648200"/>
          <p14:tracePt t="18548" x="3243263" y="4648200"/>
          <p14:tracePt t="18565" x="3257550" y="4633913"/>
          <p14:tracePt t="18585" x="3276600" y="4624388"/>
          <p14:tracePt t="18591" x="3300413" y="4605338"/>
          <p14:tracePt t="18603" x="3328988" y="4567238"/>
          <p14:tracePt t="18615" x="3367088" y="4538663"/>
          <p14:tracePt t="18628" x="3409950" y="4510088"/>
          <p14:tracePt t="18645" x="3452813" y="4476750"/>
          <p14:tracePt t="18662" x="3495675" y="4448175"/>
          <p14:tracePt t="18677" x="3586163" y="4395788"/>
          <p14:tracePt t="18694" x="3648075" y="4376738"/>
          <p14:tracePt t="18710" x="3767138" y="4343400"/>
          <p14:tracePt t="18727" x="3805238" y="4329113"/>
          <p14:tracePt t="18743" x="3871913" y="4310063"/>
          <p14:tracePt t="18760" x="3910013" y="4295775"/>
          <p14:tracePt t="18777" x="3924300" y="4291013"/>
          <p14:tracePt t="18794" x="3957638" y="4281488"/>
          <p14:tracePt t="18811" x="3976688" y="4281488"/>
          <p14:tracePt t="18829" x="4000500" y="4276725"/>
          <p14:tracePt t="18844" x="4029075" y="4276725"/>
          <p14:tracePt t="18861" x="4043363" y="4276725"/>
          <p14:tracePt t="18878" x="4057650" y="4276725"/>
          <p14:tracePt t="18894" x="4067175" y="4276725"/>
          <p14:tracePt t="19400" x="4048125" y="4267200"/>
          <p14:tracePt t="19405" x="4014788" y="4267200"/>
          <p14:tracePt t="19427" x="3938588" y="4267200"/>
          <p14:tracePt t="19443" x="3795713" y="4271963"/>
          <p14:tracePt t="19459" x="3676650" y="4291013"/>
          <p14:tracePt t="19476" x="3438525" y="4319588"/>
          <p14:tracePt t="19493" x="3343275" y="4333875"/>
          <p14:tracePt t="19509" x="3281363" y="4357688"/>
          <p14:tracePt t="19512" x="3219450" y="4381500"/>
          <p14:tracePt t="19527" x="3162300" y="4405313"/>
          <p14:tracePt t="19543" x="3095625" y="4438650"/>
          <p14:tracePt t="19552" x="3033713" y="4476750"/>
          <p14:tracePt t="19563" x="2971800" y="4510088"/>
          <p14:tracePt t="19577" x="2924175" y="4557713"/>
          <p14:tracePt t="19594" x="2876550" y="4610100"/>
          <p14:tracePt t="19610" x="2809875" y="4700588"/>
          <p14:tracePt t="19629" x="2795588" y="4748213"/>
          <p14:tracePt t="19635" x="2776538" y="4791075"/>
          <p14:tracePt t="19654" x="2771775" y="4824413"/>
          <p14:tracePt t="19659" x="2771775" y="4867275"/>
          <p14:tracePt t="19673" x="2771775" y="4881563"/>
          <p14:tracePt t="19688" x="2771775" y="4905375"/>
          <p14:tracePt t="19708" x="2805113" y="4953000"/>
          <p14:tracePt t="19724" x="2828925" y="4986338"/>
          <p14:tracePt t="19730" x="2881313" y="5014913"/>
          <p14:tracePt t="19741" x="2909888" y="5024438"/>
          <p14:tracePt t="19755" x="2990850" y="5053013"/>
          <p14:tracePt t="19767" x="3062288" y="5067300"/>
          <p14:tracePt t="19776" x="3109913" y="5067300"/>
          <p14:tracePt t="19793" x="3167063" y="5067300"/>
          <p14:tracePt t="19810" x="3214688" y="5067300"/>
          <p14:tracePt t="19826" x="3295650" y="5062538"/>
          <p14:tracePt t="19843" x="3338513" y="5053013"/>
          <p14:tracePt t="19860" x="3395663" y="5029200"/>
          <p14:tracePt t="19877" x="3438525" y="5014913"/>
          <p14:tracePt t="19894" x="3457575" y="5010150"/>
          <p14:tracePt t="19910" x="3486150" y="5005388"/>
          <p14:tracePt t="19926" x="3490913" y="5000625"/>
          <p14:tracePt t="19944" x="3500438" y="4995863"/>
          <p14:tracePt t="19960" x="3519488" y="4991100"/>
          <p14:tracePt t="19976" x="3524250" y="4991100"/>
          <p14:tracePt t="20344" x="3524250" y="4981575"/>
          <p14:tracePt t="20441" x="3519488" y="4981575"/>
          <p14:tracePt t="20536" x="3519488" y="4976813"/>
          <p14:tracePt t="20563" x="3529013" y="4967288"/>
          <p14:tracePt t="20571" x="3543300" y="4948238"/>
          <p14:tracePt t="20582" x="3567113" y="4924425"/>
          <p14:tracePt t="20593" x="3581400" y="4910138"/>
          <p14:tracePt t="20610" x="3662363" y="4829175"/>
          <p14:tracePt t="20630" x="3843338" y="4695825"/>
          <p14:tracePt t="20643" x="3943350" y="4629150"/>
          <p14:tracePt t="20659" x="4095750" y="4548188"/>
          <p14:tracePt t="20677" x="4243388" y="4491038"/>
          <p14:tracePt t="20692" x="4586288" y="4348163"/>
          <p14:tracePt t="20709" x="4843463" y="4238625"/>
          <p14:tracePt t="20726" x="5524500" y="4038600"/>
          <p14:tracePt t="20742" x="5929313" y="3943350"/>
          <p14:tracePt t="20760" x="6291263" y="3905250"/>
          <p14:tracePt t="20776" x="6905625" y="3848100"/>
          <p14:tracePt t="20792" x="7153275" y="3848100"/>
          <p14:tracePt t="20800" x="7343775" y="3848100"/>
          <p14:tracePt t="20817" x="7486650" y="3862388"/>
          <p14:tracePt t="20822" x="7581900" y="3881438"/>
          <p14:tracePt t="20836" x="7639050" y="3886200"/>
          <p14:tracePt t="20852" x="7672388" y="3895725"/>
          <p14:tracePt t="20858" x="7700963" y="3900488"/>
          <p14:tracePt t="20869" x="7715250" y="3900488"/>
          <p14:tracePt t="21321" x="7720013" y="3900488"/>
          <p14:tracePt t="21340" x="7758113" y="3881438"/>
          <p14:tracePt t="21355" x="7781925" y="3867150"/>
          <p14:tracePt t="21375" x="7839075" y="3848100"/>
          <p14:tracePt t="21389" x="7862888" y="3843338"/>
          <p14:tracePt t="21398" x="7891463" y="3838575"/>
          <p14:tracePt t="21408" x="7915275" y="3829050"/>
          <p14:tracePt t="21424" x="7924800" y="3819525"/>
          <p14:tracePt t="21441" x="7943850" y="3814763"/>
          <p14:tracePt t="21442" x="7958138" y="3810000"/>
          <p14:tracePt t="21458" x="7972425" y="3795713"/>
          <p14:tracePt t="21474" x="7977188" y="3790950"/>
          <p14:tracePt t="21491" x="7986713" y="3790950"/>
          <p14:tracePt t="21520" x="7986713" y="3786188"/>
          <p14:tracePt t="21533" x="7986713" y="3776663"/>
          <p14:tracePt t="21547" x="7986713" y="3762375"/>
          <p14:tracePt t="21552" x="7981950" y="3757613"/>
          <p14:tracePt t="21565" x="7972425" y="3743325"/>
          <p14:tracePt t="21592" x="7967663" y="3714750"/>
          <p14:tracePt t="21608" x="7962900" y="3695700"/>
          <p14:tracePt t="21625" x="7948613" y="3662363"/>
          <p14:tracePt t="21642" x="7934325" y="3638550"/>
          <p14:tracePt t="21661" x="7915275" y="3605213"/>
          <p14:tracePt t="21676" x="7896225" y="3590925"/>
          <p14:tracePt t="21693" x="7886700" y="3581400"/>
          <p14:tracePt t="21708" x="7867650" y="3552825"/>
          <p14:tracePt t="21724" x="7858125" y="3543300"/>
          <p14:tracePt t="21741" x="7848600" y="3519488"/>
          <p14:tracePt t="21757" x="7839075" y="3500438"/>
          <p14:tracePt t="21774" x="7834313" y="3495675"/>
          <p14:tracePt t="21791" x="7824788" y="3481388"/>
          <p14:tracePt t="21808" x="7824788" y="3476625"/>
          <p14:tracePt t="21826" x="7820025" y="3471863"/>
          <p14:tracePt t="22292" x="7815263" y="3462338"/>
          <p14:tracePt t="22311" x="7786688" y="3414713"/>
          <p14:tracePt t="22327" x="7772400" y="3390900"/>
          <p14:tracePt t="22351" x="7753350" y="3314700"/>
          <p14:tracePt t="22359" x="7743825" y="3281363"/>
          <p14:tracePt t="22371" x="7739063" y="3248025"/>
          <p14:tracePt t="22381" x="7739063" y="3205163"/>
          <p14:tracePt t="22391" x="7739063" y="3176588"/>
          <p14:tracePt t="22407" x="7739063" y="3143250"/>
          <p14:tracePt t="22424" x="7739063" y="3100388"/>
          <p14:tracePt t="22440" x="7739063" y="3038475"/>
          <p14:tracePt t="22457" x="7739063" y="3009900"/>
          <p14:tracePt t="22474" x="7739063" y="2947988"/>
          <p14:tracePt t="22491" x="7739063" y="2919413"/>
          <p14:tracePt t="22500" x="7739063" y="2890838"/>
          <p14:tracePt t="22514" x="7743825" y="2871788"/>
          <p14:tracePt t="22525" x="7743825" y="2867025"/>
          <p14:tracePt t="22541" x="7743825" y="2828925"/>
          <p14:tracePt t="22560" x="7743825" y="2795588"/>
          <p14:tracePt t="22575" x="7743825" y="2786063"/>
          <p14:tracePt t="22591" x="7743825" y="2767013"/>
          <p14:tracePt t="22608" x="7753350" y="2752725"/>
          <p14:tracePt t="22624" x="7753350" y="2738438"/>
          <p14:tracePt t="22644" x="7758113" y="2709863"/>
          <p14:tracePt t="22664" x="7758113" y="2690813"/>
          <p14:tracePt t="22670" x="7762875" y="2667000"/>
          <p14:tracePt t="22681" x="7777163" y="2638425"/>
          <p14:tracePt t="22708" x="7781925" y="2614613"/>
          <p14:tracePt t="22725" x="7781925" y="2595563"/>
          <p14:tracePt t="22741" x="7781925" y="2571750"/>
          <p14:tracePt t="22758" x="7781925" y="2566988"/>
          <p14:tracePt t="22775" x="7781925" y="2562225"/>
          <p14:tracePt t="22791" x="7781925" y="2547938"/>
          <p14:tracePt t="22808" x="7781925" y="2538413"/>
          <p14:tracePt t="22824" x="7781925" y="2533650"/>
          <p14:tracePt t="22865" x="7781925" y="2528888"/>
          <p14:tracePt t="23081" x="7777163" y="2547938"/>
          <p14:tracePt t="23098" x="7762875" y="2571750"/>
          <p14:tracePt t="23107" x="7758113" y="2605088"/>
          <p14:tracePt t="23125" x="7748588" y="2647950"/>
          <p14:tracePt t="23143" x="7739063" y="2662238"/>
          <p14:tracePt t="23149" x="7739063" y="2676525"/>
          <p14:tracePt t="23160" x="7739063" y="2686050"/>
          <p14:tracePt t="23174" x="7739063" y="2695575"/>
          <p14:tracePt t="23191" x="7739063" y="2709863"/>
          <p14:tracePt t="23208" x="7739063" y="2719388"/>
          <p14:tracePt t="23224" x="7739063" y="2733675"/>
          <p14:tracePt t="23241" x="7739063" y="2752725"/>
          <p14:tracePt t="23247" x="7739063" y="2762250"/>
          <p14:tracePt t="23262" x="7739063" y="2781300"/>
          <p14:tracePt t="23268" x="7739063" y="2805113"/>
          <p14:tracePt t="23281" x="7739063" y="2824163"/>
          <p14:tracePt t="23299" x="7743825" y="2838450"/>
          <p14:tracePt t="23308" x="7743825" y="2857500"/>
          <p14:tracePt t="23323" x="7748588" y="2867025"/>
          <p14:tracePt t="23340" x="7748588" y="2886075"/>
          <p14:tracePt t="23356" x="7753350" y="2895600"/>
          <p14:tracePt t="23373" x="7758113" y="2909888"/>
          <p14:tracePt t="23390" x="7762875" y="2914650"/>
          <p14:tracePt t="23407" x="7762875" y="2919413"/>
          <p14:tracePt t="23424" x="7767638" y="2924175"/>
          <p14:tracePt t="23459" x="7772400" y="2933700"/>
          <p14:tracePt t="23487" x="7772400" y="2938463"/>
          <p14:tracePt t="23560" x="7772400" y="2928938"/>
          <p14:tracePt t="23573" x="7767638" y="2919413"/>
          <p14:tracePt t="23586" x="7762875" y="2895600"/>
          <p14:tracePt t="23606" x="7748588" y="2852738"/>
          <p14:tracePt t="23622" x="7739063" y="2833688"/>
          <p14:tracePt t="23634" x="7739063" y="2795588"/>
          <p14:tracePt t="23647" x="7729538" y="2762250"/>
          <p14:tracePt t="23652" x="7724775" y="2728913"/>
          <p14:tracePt t="23664" x="7724775" y="2719388"/>
          <p14:tracePt t="23676" x="7724775" y="2667000"/>
          <p14:tracePt t="23690" x="7724775" y="2643188"/>
          <p14:tracePt t="23707" x="7724775" y="2619375"/>
          <p14:tracePt t="23724" x="7724775" y="2581275"/>
          <p14:tracePt t="23740" x="7724775" y="2571750"/>
          <p14:tracePt t="23760" x="7720013" y="2547938"/>
          <p14:tracePt t="23774" x="7720013" y="2538413"/>
          <p14:tracePt t="23791" x="7720013" y="2533650"/>
          <p14:tracePt t="23808" x="7720013" y="2524125"/>
          <p14:tracePt t="23824" x="7720013" y="2519363"/>
          <p14:tracePt t="23842" x="7720013" y="2505075"/>
          <p14:tracePt t="23857" x="7720013" y="2500313"/>
          <p14:tracePt t="23874" x="7720013" y="2495550"/>
          <p14:tracePt t="23898" x="7720013" y="2490788"/>
          <p14:tracePt t="23931" x="7720013" y="2486025"/>
          <p14:tracePt t="23954" x="7720013" y="2481263"/>
          <p14:tracePt t="24002" x="7720013" y="2476500"/>
          <p14:tracePt t="24016" x="7720013" y="2466975"/>
          <p14:tracePt t="24063" x="7720013" y="2462213"/>
          <p14:tracePt t="24098" x="7720013" y="2457450"/>
          <p14:tracePt t="24265" x="7720013" y="2462213"/>
          <p14:tracePt t="24289" x="7720013" y="2476500"/>
          <p14:tracePt t="24321" x="7715250" y="2481263"/>
          <p14:tracePt t="24338" x="7715250" y="2490788"/>
          <p14:tracePt t="24353" x="7715250" y="2500313"/>
          <p14:tracePt t="24365" x="7710488" y="2519363"/>
          <p14:tracePt t="24375" x="7710488" y="2538413"/>
          <p14:tracePt t="24389" x="7700963" y="2566988"/>
          <p14:tracePt t="24405" x="7686675" y="2647950"/>
          <p14:tracePt t="24422" x="7681913" y="2681288"/>
          <p14:tracePt t="24439" x="7677150" y="2705100"/>
          <p14:tracePt t="24441" x="7677150" y="2719388"/>
          <p14:tracePt t="24455" x="7677150" y="2728913"/>
          <p14:tracePt t="24473" x="7677150" y="2747963"/>
          <p14:tracePt t="24490" x="7677150" y="2757488"/>
          <p14:tracePt t="24507" x="7677150" y="2767013"/>
          <p14:tracePt t="24523" x="7677150" y="2776538"/>
          <p14:tracePt t="24539" x="7677150" y="2790825"/>
          <p14:tracePt t="24556" x="7677150" y="2795588"/>
          <p14:tracePt t="24602" x="7677150" y="2800350"/>
          <p14:tracePt t="25432" x="7677150" y="2786063"/>
          <p14:tracePt t="25451" x="7681913" y="2762250"/>
          <p14:tracePt t="25470" x="7686675" y="2747963"/>
          <p14:tracePt t="25475" x="7686675" y="2738438"/>
          <p14:tracePt t="25487" x="7686675" y="2719388"/>
          <p14:tracePt t="25506" x="7691438" y="2709863"/>
          <p14:tracePt t="25522" x="7691438" y="2695575"/>
          <p14:tracePt t="25538" x="7691438" y="2686050"/>
          <p14:tracePt t="25555" x="7691438" y="2676525"/>
          <p14:tracePt t="25571" x="7691438" y="2667000"/>
          <p14:tracePt t="25588" x="7691438" y="2662238"/>
          <p14:tracePt t="25622" x="7691438" y="2652713"/>
          <p14:tracePt t="25639" x="7691438" y="2643188"/>
          <p14:tracePt t="25670" x="7691438" y="2638425"/>
          <p14:tracePt t="25708" x="7700963" y="2633663"/>
          <p14:tracePt t="25732" x="7705725" y="2633663"/>
          <p14:tracePt t="25743" x="7710488" y="2633663"/>
          <p14:tracePt t="25754" x="7715250" y="2633663"/>
          <p14:tracePt t="25768" x="7724775" y="2633663"/>
          <p14:tracePt t="25782" x="7739063" y="2633663"/>
          <p14:tracePt t="25787" x="7753350" y="2633663"/>
          <p14:tracePt t="25799" x="7772400" y="2633663"/>
          <p14:tracePt t="25811" x="7777163" y="2633663"/>
          <p14:tracePt t="25822" x="7786688" y="2633663"/>
          <p14:tracePt t="25838" x="7810500" y="2638425"/>
          <p14:tracePt t="25857" x="7815263" y="2638425"/>
          <p14:tracePt t="25872" x="7853363" y="2652713"/>
          <p14:tracePt t="25889" x="7867650" y="2652713"/>
          <p14:tracePt t="25906" x="7877175" y="2652713"/>
          <p14:tracePt t="25910" x="7891463" y="2657475"/>
          <p14:tracePt t="25921" x="7905750" y="2662238"/>
          <p14:tracePt t="25938" x="7920038" y="2667000"/>
          <p14:tracePt t="25942" x="7934325" y="2676525"/>
          <p14:tracePt t="25954" x="7939088" y="2686050"/>
          <p14:tracePt t="25971" x="7953375" y="2695575"/>
          <p14:tracePt t="25989" x="7972425" y="2719388"/>
          <p14:tracePt t="26004" x="7977188" y="2733675"/>
          <p14:tracePt t="26021" x="7991475" y="2752725"/>
          <p14:tracePt t="26038" x="8005763" y="2786063"/>
          <p14:tracePt t="26054" x="8015288" y="2800350"/>
          <p14:tracePt t="26074" x="8020050" y="2824163"/>
          <p14:tracePt t="26088" x="8024813" y="2833688"/>
          <p14:tracePt t="26105" x="8029575" y="2843213"/>
          <p14:tracePt t="26123" x="8034338" y="2857500"/>
          <p14:tracePt t="26140" x="8034338" y="2867025"/>
          <p14:tracePt t="26163" x="8039100" y="2876550"/>
          <p14:tracePt t="26188" x="8039100" y="2881313"/>
          <p14:tracePt t="26218" x="8039100" y="2886075"/>
          <p14:tracePt t="26252" x="8039100" y="2890838"/>
          <p14:tracePt t="26277" x="8039100" y="2895600"/>
          <p14:tracePt t="26312" x="8039100" y="2900363"/>
          <p14:tracePt t="26350" x="8039100" y="2909888"/>
          <p14:tracePt t="26462" x="8039100" y="2914650"/>
          <p14:tracePt t="26569" x="8034338" y="2914650"/>
          <p14:tracePt t="26582" x="8029575" y="2914650"/>
          <p14:tracePt t="26595" x="8024813" y="2914650"/>
          <p14:tracePt t="26607" x="8020050" y="2905125"/>
          <p14:tracePt t="26621" x="8010525" y="2900363"/>
          <p14:tracePt t="26627" x="8005763" y="2900363"/>
          <p14:tracePt t="26638" x="8001000" y="2900363"/>
          <p14:tracePt t="26673" x="7996238" y="2900363"/>
          <p14:tracePt t="26691" x="7991475" y="2900363"/>
          <p14:tracePt t="26730" x="7986713" y="2900363"/>
          <p14:tracePt t="26747" x="7986713" y="2895600"/>
          <p14:tracePt t="26758" x="7981950" y="2890838"/>
          <p14:tracePt t="26770" x="7981950" y="2886075"/>
          <p14:tracePt t="26787" x="7972425" y="2876550"/>
          <p14:tracePt t="26804" x="7967663" y="2862263"/>
          <p14:tracePt t="26820" x="7967663" y="2847975"/>
          <p14:tracePt t="26838" x="7967663" y="2843213"/>
          <p14:tracePt t="26855" x="7967663" y="2824163"/>
          <p14:tracePt t="26871" x="7962900" y="2814638"/>
          <p14:tracePt t="26889" x="7962900" y="2800350"/>
          <p14:tracePt t="26905" x="7962900" y="2786063"/>
          <p14:tracePt t="26922" x="7962900" y="2781300"/>
          <p14:tracePt t="26938" x="7962900" y="2771775"/>
          <p14:tracePt t="26954" x="7962900" y="2767013"/>
          <p14:tracePt t="26970" x="7962900" y="2762250"/>
          <p14:tracePt t="26987" x="7962900" y="2743200"/>
          <p14:tracePt t="27003" x="7962900" y="2738438"/>
          <p14:tracePt t="27020" x="7967663" y="2728913"/>
          <p14:tracePt t="27037" x="7977188" y="2724150"/>
          <p14:tracePt t="27054" x="7977188" y="2719388"/>
          <p14:tracePt t="27071" x="7986713" y="2700338"/>
          <p14:tracePt t="27088" x="7996238" y="2695575"/>
          <p14:tracePt t="27105" x="7996238" y="2686050"/>
          <p14:tracePt t="27121" x="8015288" y="2662238"/>
          <p14:tracePt t="27137" x="8020050" y="2652713"/>
          <p14:tracePt t="27155" x="8034338" y="2633663"/>
          <p14:tracePt t="27171" x="8043863" y="2624138"/>
          <p14:tracePt t="27190" x="8058150" y="2600325"/>
          <p14:tracePt t="27204" x="8058150" y="2595563"/>
          <p14:tracePt t="27221" x="8062913" y="2590800"/>
          <p14:tracePt t="27238" x="8072438" y="2576513"/>
          <p14:tracePt t="27272" x="8077200" y="2562225"/>
          <p14:tracePt t="27294" x="8077200" y="2557463"/>
          <p14:tracePt t="27303" x="8077200" y="2552700"/>
          <p14:tracePt t="27320" x="8081963" y="2552700"/>
          <p14:tracePt t="27336" x="8081963" y="2547938"/>
          <p14:tracePt t="27367" x="8081963" y="2543175"/>
          <p14:tracePt t="27419" x="8081963" y="2538413"/>
          <p14:tracePt t="27434" x="8081963" y="2528888"/>
          <p14:tracePt t="27518" x="8081963" y="2524125"/>
          <p14:tracePt t="27792" x="8081963" y="2533650"/>
          <p14:tracePt t="27828" x="8081963" y="2538413"/>
          <p14:tracePt t="27856" x="8081963" y="2547938"/>
          <p14:tracePt t="27861" x="8086725" y="2552700"/>
          <p14:tracePt t="27879" x="8086725" y="2557463"/>
          <p14:tracePt t="27891" x="8096250" y="2562225"/>
          <p14:tracePt t="27912" x="8096250" y="2581275"/>
          <p14:tracePt t="27929" x="8101013" y="2590800"/>
          <p14:tracePt t="27935" x="8101013" y="2595563"/>
          <p14:tracePt t="27947" x="8101013" y="2600325"/>
          <p14:tracePt t="27975" x="8105775" y="2605088"/>
          <p14:tracePt t="27988" x="8105775" y="2614613"/>
          <p14:tracePt t="28004" x="8105775" y="2619375"/>
          <p14:tracePt t="28025" x="8110538" y="2624138"/>
          <p14:tracePt t="28049" x="8110538" y="2633663"/>
          <p14:tracePt t="28080" x="8110538" y="2638425"/>
          <p14:tracePt t="28121" x="8110538" y="2643188"/>
          <p14:tracePt t="28153" x="8110538" y="2652713"/>
          <p14:tracePt t="28275" x="8110538" y="2657475"/>
          <p14:tracePt t="28313" x="8110538" y="2662238"/>
          <p14:tracePt t="28331" x="8110538" y="2667000"/>
          <p14:tracePt t="28367" x="8105775" y="2671763"/>
          <p14:tracePt t="28400" x="8105775" y="2676525"/>
          <p14:tracePt t="28412" x="8101013" y="2676525"/>
          <p14:tracePt t="28424" x="8101013" y="2681288"/>
          <p14:tracePt t="28461" x="8091488" y="2690813"/>
          <p14:tracePt t="28501" x="8091488" y="2695575"/>
          <p14:tracePt t="28537" x="8091488" y="2700338"/>
          <p14:tracePt t="28574" x="8091488" y="2705100"/>
          <p14:tracePt t="28596" x="8091488" y="2709863"/>
          <p14:tracePt t="28644" x="8091488" y="2714625"/>
          <p14:tracePt t="30531" x="8081963" y="2757488"/>
          <p14:tracePt t="30537" x="8072438" y="2781300"/>
          <p14:tracePt t="30555" x="8067675" y="2805113"/>
          <p14:tracePt t="30568" x="8067675" y="2814638"/>
          <p14:tracePt t="30575" x="8062913" y="2824163"/>
          <p14:tracePt t="30592" x="8062913" y="2833688"/>
          <p14:tracePt t="30612" x="8062913" y="2838450"/>
          <p14:tracePt t="30625" x="8062913" y="2843213"/>
          <p14:tracePt t="30636" x="8062913" y="2847975"/>
          <p14:tracePt t="30671" x="8067675" y="2847975"/>
          <p14:tracePt t="30685" x="8067675" y="2852738"/>
          <p14:tracePt t="31464" x="8072438" y="2852738"/>
          <p14:tracePt t="31823" x="8081963" y="2867025"/>
          <p14:tracePt t="31838" x="8086725" y="2876550"/>
          <p14:tracePt t="31846" x="8091488" y="2895600"/>
          <p14:tracePt t="31868" x="8091488" y="2909888"/>
          <p14:tracePt t="31884" x="8101013" y="2947988"/>
          <p14:tracePt t="31901" x="8110538" y="2957513"/>
          <p14:tracePt t="31918" x="8110538" y="2976563"/>
          <p14:tracePt t="31934" x="8115300" y="2990850"/>
          <p14:tracePt t="31950" x="8115300" y="3009900"/>
          <p14:tracePt t="31967" x="8115300" y="3024188"/>
          <p14:tracePt t="31983" x="8115300" y="3043238"/>
          <p14:tracePt t="31989" x="8115300" y="3052763"/>
          <p14:tracePt t="32001" x="8115300" y="3067050"/>
          <p14:tracePt t="32017" x="8115300" y="3071813"/>
          <p14:tracePt t="32034" x="8115300" y="3081338"/>
          <p14:tracePt t="32035" x="8115300" y="3090863"/>
          <p14:tracePt t="32050" x="8115300" y="3095625"/>
          <p14:tracePt t="32066" x="8115300" y="3105150"/>
          <p14:tracePt t="32083" x="8115300" y="3114675"/>
          <p14:tracePt t="32100" x="8115300" y="3119438"/>
          <p14:tracePt t="32118" x="8115300" y="3124200"/>
          <p14:tracePt t="32134" x="8115300" y="3128963"/>
          <p14:tracePt t="32182" x="8115300" y="3133725"/>
          <p14:tracePt t="32221" x="8110538" y="3143250"/>
          <p14:tracePt t="32247" x="8110538" y="3148013"/>
          <p14:tracePt t="32281" x="8110538" y="3152775"/>
          <p14:tracePt t="32331" x="8110538" y="3157538"/>
          <p14:tracePt t="32394" x="8110538" y="3162300"/>
          <p14:tracePt t="32444" x="8110538" y="3167063"/>
          <p14:tracePt t="32487" x="8110538" y="3171825"/>
          <p14:tracePt t="32519" x="8110538" y="3181350"/>
          <p14:tracePt t="32531" x="8101013" y="3181350"/>
          <p14:tracePt t="32794" x="8096250" y="3176588"/>
          <p14:tracePt t="32807" x="8096250" y="3171825"/>
          <p14:tracePt t="32830" x="8091488" y="3167063"/>
          <p14:tracePt t="32843" x="8091488" y="3162300"/>
          <p14:tracePt t="32856" x="8091488" y="3157538"/>
          <p14:tracePt t="32867" x="8086725" y="3152775"/>
          <p14:tracePt t="32883" x="8086725" y="3148013"/>
          <p14:tracePt t="32906" x="8081963" y="3138488"/>
          <p14:tracePt t="32951" x="8081963" y="3133725"/>
          <p14:tracePt t="33001" x="8081963" y="3128963"/>
          <p14:tracePt t="33012" x="8081963" y="3124200"/>
          <p14:tracePt t="33024" x="8081963" y="3114675"/>
          <p14:tracePt t="33038" x="8081963" y="3095625"/>
          <p14:tracePt t="33052" x="8081963" y="3081338"/>
          <p14:tracePt t="33067" x="8081963" y="3062288"/>
          <p14:tracePt t="33083" x="8077200" y="3028950"/>
          <p14:tracePt t="33104" x="8077200" y="2981325"/>
          <p14:tracePt t="33116" x="8077200" y="2962275"/>
          <p14:tracePt t="33133" x="8077200" y="2938463"/>
          <p14:tracePt t="33152" x="8077200" y="2886075"/>
          <p14:tracePt t="33166" x="8077200" y="2871788"/>
          <p14:tracePt t="33183" x="8081963" y="2852738"/>
          <p14:tracePt t="33200" x="8086725" y="2819400"/>
          <p14:tracePt t="33218" x="8086725" y="2809875"/>
          <p14:tracePt t="33224" x="8096250" y="2795588"/>
          <p14:tracePt t="33249" x="8096250" y="2776538"/>
          <p14:tracePt t="33266" x="8101013" y="2762250"/>
          <p14:tracePt t="33271" x="8101013" y="2757488"/>
          <p14:tracePt t="33282" x="8101013" y="2752725"/>
          <p14:tracePt t="33299" x="8101013" y="2747963"/>
          <p14:tracePt t="33315" x="8101013" y="2743200"/>
          <p14:tracePt t="33332" x="8101013" y="2738438"/>
          <p14:tracePt t="33349" x="8101013" y="2733675"/>
          <p14:tracePt t="33365" x="8101013" y="2728913"/>
          <p14:tracePt t="33382" x="8101013" y="2719388"/>
          <p14:tracePt t="33403" x="8101013" y="2714625"/>
          <p14:tracePt t="33430" x="8101013" y="2709863"/>
          <p14:tracePt t="33467" x="8101013" y="2705100"/>
          <p14:tracePt t="33491" x="8101013" y="2700338"/>
          <p14:tracePt t="34724" x="8101013" y="2676525"/>
          <p14:tracePt t="34738" x="8096250" y="2652713"/>
          <p14:tracePt t="34749" x="8096250" y="2624138"/>
          <p14:tracePt t="34760" x="8091488" y="2609850"/>
          <p14:tracePt t="34773" x="8086725" y="2590800"/>
          <p14:tracePt t="34786" x="8086725" y="2576513"/>
          <p14:tracePt t="34797" x="8086725" y="2562225"/>
          <p14:tracePt t="34814" x="8081963" y="2552700"/>
          <p14:tracePt t="34819" x="8081963" y="2543175"/>
          <p14:tracePt t="34831" x="8081963" y="2533650"/>
          <p14:tracePt t="34847" x="8081963" y="2524125"/>
          <p14:tracePt t="34865" x="8081963" y="2519363"/>
          <p14:tracePt t="34881" x="8077200" y="2514600"/>
          <p14:tracePt t="34897" x="8077200" y="2509838"/>
          <p14:tracePt t="34931" x="8077200" y="2505075"/>
          <p14:tracePt t="35132" x="8077200" y="2500313"/>
          <p14:tracePt t="35180" x="8077200" y="2495550"/>
          <p14:tracePt t="35541" x="8072438" y="2495550"/>
          <p14:tracePt t="35553" x="8072438" y="2486025"/>
          <p14:tracePt t="35567" x="8072438" y="2476500"/>
          <p14:tracePt t="35578" x="8072438" y="2471738"/>
          <p14:tracePt t="35592" x="8062913" y="2466975"/>
          <p14:tracePt t="35604" x="8058150" y="2466975"/>
          <p14:tracePt t="35614" x="8058150" y="2462213"/>
          <p14:tracePt t="35640" x="8053388" y="2457450"/>
          <p14:tracePt t="35651" x="8053388" y="2452688"/>
          <p14:tracePt t="35664" x="8048625" y="2452688"/>
          <p14:tracePt t="35682" x="8043863" y="2433638"/>
          <p14:tracePt t="35697" x="8039100" y="2428875"/>
          <p14:tracePt t="35714" x="8039100" y="2424113"/>
          <p14:tracePt t="35730" x="8024813" y="2414588"/>
          <p14:tracePt t="35747" x="8020050" y="2400300"/>
          <p14:tracePt t="35766" x="8010525" y="2386013"/>
          <p14:tracePt t="35780" x="8005763" y="2381250"/>
          <p14:tracePt t="35797" x="8001000" y="2376488"/>
          <p14:tracePt t="35814" x="7986713" y="2357438"/>
          <p14:tracePt t="35830" x="7986713" y="2352675"/>
          <p14:tracePt t="35850" x="7977188" y="2347913"/>
          <p14:tracePt t="35864" x="7967663" y="2338388"/>
          <p14:tracePt t="35880" x="7962900" y="2333625"/>
          <p14:tracePt t="35899" x="7929563" y="2314575"/>
          <p14:tracePt t="35913" x="7910513" y="2309813"/>
          <p14:tracePt t="35930" x="7877175" y="2295525"/>
          <p14:tracePt t="35947" x="7820025" y="2290763"/>
          <p14:tracePt t="35964" x="7786688" y="2281238"/>
          <p14:tracePt t="35982" x="7720013" y="2276475"/>
          <p14:tracePt t="35997" x="7686675" y="2276475"/>
          <p14:tracePt t="36019" x="7596188" y="2286000"/>
          <p14:tracePt t="36030" x="7558088" y="2286000"/>
          <p14:tracePt t="36047" x="7515225" y="2286000"/>
          <p14:tracePt t="36066" x="7448550" y="2290763"/>
          <p14:tracePt t="36081" x="7429500" y="2290763"/>
          <p14:tracePt t="36097" x="7415213" y="2290763"/>
          <p14:tracePt t="36115" x="7410450" y="2295525"/>
          <p14:tracePt t="36131" x="7400925" y="2295525"/>
          <p14:tracePt t="36167" x="7410450" y="2295525"/>
          <p14:tracePt t="36177" x="7415213" y="2295525"/>
          <p14:tracePt t="36192" x="7439025" y="2295525"/>
          <p14:tracePt t="36206" x="7472363" y="2295525"/>
          <p14:tracePt t="36210" x="7510463" y="2295525"/>
          <p14:tracePt t="36230" x="7562850" y="2295525"/>
          <p14:tracePt t="36247" x="7658100" y="2286000"/>
          <p14:tracePt t="36263" x="7748588" y="2271713"/>
          <p14:tracePt t="36282" x="7910513" y="2247900"/>
          <p14:tracePt t="36297" x="8001000" y="2238375"/>
          <p14:tracePt t="36313" x="8096250" y="2228850"/>
          <p14:tracePt t="36331" x="8234363" y="2214563"/>
          <p14:tracePt t="36347" x="8281988" y="2200275"/>
          <p14:tracePt t="36364" x="8372475" y="2190750"/>
          <p14:tracePt t="36379" x="8405813" y="2190750"/>
          <p14:tracePt t="36396" x="8448675" y="2190750"/>
          <p14:tracePt t="36412" x="8486775" y="2190750"/>
          <p14:tracePt t="36429" x="8501063" y="2190750"/>
          <p14:tracePt t="36446" x="8510588" y="2190750"/>
          <p14:tracePt t="36463" x="8515350" y="2190750"/>
          <p14:tracePt t="36480" x="8515350" y="2195513"/>
          <p14:tracePt t="36516" x="8505825" y="2200275"/>
          <p14:tracePt t="36530" x="8496300" y="2200275"/>
          <p14:tracePt t="36542" x="8472488" y="2205038"/>
          <p14:tracePt t="36559" x="8382000" y="2219325"/>
          <p14:tracePt t="36575" x="8324850" y="2233613"/>
          <p14:tracePt t="36589" x="8272463" y="2247900"/>
          <p14:tracePt t="36594" x="8215313" y="2252663"/>
          <p14:tracePt t="36619" x="8053388" y="2271713"/>
          <p14:tracePt t="36641" x="7920038" y="2276475"/>
          <p14:tracePt t="36656" x="7886700" y="2276475"/>
          <p14:tracePt t="36669" x="7853363" y="2286000"/>
          <p14:tracePt t="36679" x="7839075" y="2286000"/>
          <p14:tracePt t="36696" x="7824788" y="2286000"/>
          <p14:tracePt t="36701" x="7820025" y="2290763"/>
          <p14:tracePt t="36750" x="7820025" y="2295525"/>
          <p14:tracePt t="36774" x="7834313" y="2300288"/>
          <p14:tracePt t="36790" x="7858125" y="2309813"/>
          <p14:tracePt t="36803" x="7881938" y="2314575"/>
          <p14:tracePt t="36814" x="7924800" y="2319338"/>
          <p14:tracePt t="36829" x="7991475" y="2319338"/>
          <p14:tracePt t="36834" x="8067675" y="2319338"/>
          <p14:tracePt t="36846" x="8143875" y="2319338"/>
          <p14:tracePt t="36863" x="8201025" y="2319338"/>
          <p14:tracePt t="36881" x="8291513" y="2319338"/>
          <p14:tracePt t="36897" x="8324850" y="2309813"/>
          <p14:tracePt t="36913" x="8339138" y="2309813"/>
          <p14:tracePt t="36930" x="8348663" y="2309813"/>
          <p14:tracePt t="36946" x="8348663" y="2305050"/>
          <p14:tracePt t="36965" x="8305800" y="2300288"/>
          <p14:tracePt t="36982" x="8281988" y="2300288"/>
          <p14:tracePt t="36996" x="8239125" y="2300288"/>
          <p14:tracePt t="37013" x="8162925" y="2300288"/>
          <p14:tracePt t="37016" x="8124825" y="2300288"/>
          <p14:tracePt t="37031" x="8058150" y="2300288"/>
          <p14:tracePt t="37046" x="8010525" y="2300288"/>
          <p14:tracePt t="37051" x="7958138" y="2309813"/>
          <p14:tracePt t="37067" x="7934325" y="2309813"/>
          <p14:tracePt t="37080" x="7910513" y="2309813"/>
          <p14:tracePt t="37097" x="7896225" y="2309813"/>
          <p14:tracePt t="37113" x="7886700" y="2309813"/>
          <p14:tracePt t="37149" x="7891463" y="2309813"/>
          <p14:tracePt t="37162" x="7900988" y="2309813"/>
          <p14:tracePt t="37181" x="7934325" y="2314575"/>
          <p14:tracePt t="37184" x="7939088" y="2324100"/>
          <p14:tracePt t="37198" x="7986713" y="2324100"/>
          <p14:tracePt t="37212" x="8053388" y="2324100"/>
          <p14:tracePt t="37218" x="8129588" y="2319338"/>
          <p14:tracePt t="37229" x="8186738" y="2319338"/>
          <p14:tracePt t="37246" x="8243888" y="2309813"/>
          <p14:tracePt t="37264" x="8301038" y="2295525"/>
          <p14:tracePt t="37280" x="8329613" y="2295525"/>
          <p14:tracePt t="37296" x="8339138" y="2295525"/>
          <p14:tracePt t="37332" x="8343900" y="2295525"/>
          <p14:tracePt t="37346" x="8343900" y="2290763"/>
          <p14:tracePt t="37376" x="8339138" y="2290763"/>
          <p14:tracePt t="37387" x="8329613" y="2290763"/>
          <p14:tracePt t="37397" x="8310563" y="2290763"/>
          <p14:tracePt t="37411" x="8281988" y="2290763"/>
          <p14:tracePt t="37428" x="8239125" y="2295525"/>
          <p14:tracePt t="37445" x="8081963" y="2295525"/>
          <p14:tracePt t="37462" x="7967663" y="2295525"/>
          <p14:tracePt t="37480" x="7767638" y="2328863"/>
          <p14:tracePt t="37502" x="7710488" y="2338388"/>
          <p14:tracePt t="37513" x="7653338" y="2343150"/>
          <p14:tracePt t="37530" x="7610475" y="2357438"/>
          <p14:tracePt t="37534" x="7577138" y="2371725"/>
          <p14:tracePt t="37549" x="7558088" y="2376488"/>
          <p14:tracePt t="37555" x="7548563" y="2376488"/>
          <p14:tracePt t="37579" x="7543800" y="2386013"/>
          <p14:tracePt t="37632" x="7558088" y="2386013"/>
          <p14:tracePt t="37646" x="7577138" y="2386013"/>
          <p14:tracePt t="37656" x="7605713" y="2386013"/>
          <p14:tracePt t="37669" x="7634288" y="2386013"/>
          <p14:tracePt t="37675" x="7681913" y="2381250"/>
          <p14:tracePt t="37697" x="7729538" y="2376488"/>
          <p14:tracePt t="37712" x="7867650" y="2366963"/>
          <p14:tracePt t="37729" x="7948613" y="2357438"/>
          <p14:tracePt t="37746" x="8053388" y="2357438"/>
          <p14:tracePt t="37762" x="8143875" y="2352675"/>
          <p14:tracePt t="37782" x="8210550" y="2352675"/>
          <p14:tracePt t="37796" x="8220075" y="2352675"/>
          <p14:tracePt t="37812" x="8224838" y="2352675"/>
          <p14:tracePt t="37829" x="8229600" y="2352675"/>
          <p14:tracePt t="37849" x="8220075" y="2352675"/>
          <p14:tracePt t="37855" x="8196263" y="2352675"/>
          <p14:tracePt t="37865" x="8172450" y="2352675"/>
          <p14:tracePt t="37879" x="8105775" y="2352675"/>
          <p14:tracePt t="37896" x="8039100" y="2352675"/>
          <p14:tracePt t="37914" x="7891463" y="2357438"/>
          <p14:tracePt t="37929" x="7834313" y="2366963"/>
          <p14:tracePt t="37946" x="7762875" y="2381250"/>
          <p14:tracePt t="37963" x="7662863" y="2405063"/>
          <p14:tracePt t="37979" x="7624763" y="2424113"/>
          <p14:tracePt t="37989" x="7586663" y="2438400"/>
          <p14:tracePt t="38003" x="7572375" y="2447925"/>
          <p14:tracePt t="38017" x="7553325" y="2462213"/>
          <p14:tracePt t="38024" x="7543800" y="2471738"/>
          <p14:tracePt t="38035" x="7543800" y="2476500"/>
          <p14:tracePt t="38045" x="7543800" y="2490788"/>
          <p14:tracePt t="38061" x="7543800" y="2495550"/>
          <p14:tracePt t="38078" x="7548563" y="2505075"/>
          <p14:tracePt t="38095" x="7596188" y="2519363"/>
          <p14:tracePt t="38112" x="7639050" y="2524125"/>
          <p14:tracePt t="38131" x="7729538" y="2533650"/>
          <p14:tracePt t="38146" x="7796213" y="2538413"/>
          <p14:tracePt t="38167" x="7953375" y="2547938"/>
          <p14:tracePt t="38180" x="8043863" y="2547938"/>
          <p14:tracePt t="38195" x="8110538" y="2547938"/>
          <p14:tracePt t="38215" x="8215313" y="2547938"/>
          <p14:tracePt t="38230" x="8253413" y="2547938"/>
          <p14:tracePt t="38249" x="8305800" y="2547938"/>
          <p14:tracePt t="38281" x="8315325" y="2547938"/>
          <p14:tracePt t="38301" x="8305800" y="2547938"/>
          <p14:tracePt t="38311" x="8267700" y="2533650"/>
          <p14:tracePt t="38328" x="8229600" y="2519363"/>
          <p14:tracePt t="38344" x="8077200" y="2509838"/>
          <p14:tracePt t="38361" x="7977188" y="2509838"/>
          <p14:tracePt t="38377" x="7858125" y="2514600"/>
          <p14:tracePt t="38379" x="7791450" y="2524125"/>
          <p14:tracePt t="38394" x="7720013" y="2533650"/>
          <p14:tracePt t="38411" x="7672388" y="2547938"/>
          <p14:tracePt t="38429" x="7639050" y="2557463"/>
          <p14:tracePt t="38445" x="7591425" y="2586038"/>
          <p14:tracePt t="38462" x="7581900" y="2586038"/>
          <p14:tracePt t="38468" x="7577138" y="2590800"/>
          <p14:tracePt t="38486" x="7572375" y="2590800"/>
          <p14:tracePt t="38530" x="7572375" y="2595563"/>
          <p14:tracePt t="38541" x="7577138" y="2600325"/>
          <p14:tracePt t="38555" x="7596188" y="2605088"/>
          <p14:tracePt t="38570" x="7605713" y="2609850"/>
          <p14:tracePt t="38577" x="7624763" y="2609850"/>
          <p14:tracePt t="38591" x="7653338" y="2609850"/>
          <p14:tracePt t="38605" x="7677150" y="2609850"/>
          <p14:tracePt t="38616" x="7710488" y="2609850"/>
          <p14:tracePt t="38629" x="7758113" y="2609850"/>
          <p14:tracePt t="38634" x="7810500" y="2609850"/>
          <p14:tracePt t="38662" x="7924800" y="2600325"/>
          <p14:tracePt t="38680" x="7972425" y="2600325"/>
          <p14:tracePt t="38695" x="8053388" y="2600325"/>
          <p14:tracePt t="38712" x="8086725" y="2595563"/>
          <p14:tracePt t="38729" x="8110538" y="2595563"/>
          <p14:tracePt t="38745" x="8153400" y="2581275"/>
          <p14:tracePt t="38761" x="8172450" y="2576513"/>
          <p14:tracePt t="38778" x="8205788" y="2571750"/>
          <p14:tracePt t="38795" x="8229600" y="2566988"/>
          <p14:tracePt t="38814" x="8253413" y="2552700"/>
          <p14:tracePt t="38828" x="8267700" y="2547938"/>
          <p14:tracePt t="38845" x="8272463" y="2543175"/>
          <p14:tracePt t="38861" x="8281988" y="2543175"/>
          <p14:tracePt t="38924" x="8286750" y="2543175"/>
          <p14:tracePt t="39129" x="8286750" y="2538413"/>
          <p14:tracePt t="39202" x="8281988" y="2538413"/>
          <p14:tracePt t="39214" x="8281988" y="2533650"/>
          <p14:tracePt t="39237" x="8277225" y="2533650"/>
          <p14:tracePt t="39442" x="8272463" y="2514600"/>
          <p14:tracePt t="39455" x="8258175" y="2495550"/>
          <p14:tracePt t="39472" x="8234363" y="2466975"/>
          <p14:tracePt t="39477" x="8224838" y="2452688"/>
          <p14:tracePt t="39490" x="8215313" y="2428875"/>
          <p14:tracePt t="39505" x="8191500" y="2409825"/>
          <p14:tracePt t="39520" x="8181975" y="2395538"/>
          <p14:tracePt t="39534" x="8162925" y="2376488"/>
          <p14:tracePt t="39546" x="8153400" y="2366963"/>
          <p14:tracePt t="39561" x="8148638" y="2357438"/>
          <p14:tracePt t="39579" x="8139113" y="2352675"/>
          <p14:tracePt t="39594" x="8134350" y="2343150"/>
          <p14:tracePt t="39611" x="8129588" y="2343150"/>
          <p14:tracePt t="40437" x="8124825" y="2343150"/>
          <p14:tracePt t="40450" x="8115300" y="2343150"/>
          <p14:tracePt t="40463" x="8110538" y="2343150"/>
          <p14:tracePt t="40475" x="8096250" y="2338388"/>
          <p14:tracePt t="40481" x="8077200" y="2338388"/>
          <p14:tracePt t="40493" x="8053388" y="2338388"/>
          <p14:tracePt t="40519" x="7962900" y="2338388"/>
          <p14:tracePt t="40531" x="7905750" y="2338388"/>
          <p14:tracePt t="40543" x="7848600" y="2338388"/>
          <p14:tracePt t="40559" x="7820025" y="2338388"/>
          <p14:tracePt t="40576" x="7753350" y="2338388"/>
          <p14:tracePt t="40593" x="7729538" y="2338388"/>
          <p14:tracePt t="40612" x="7686675" y="2338388"/>
          <p14:tracePt t="40626" x="7672388" y="2343150"/>
          <p14:tracePt t="40643" x="7653338" y="2343150"/>
          <p14:tracePt t="40660" x="7624763" y="2343150"/>
          <p14:tracePt t="40677" x="7596188" y="2347913"/>
          <p14:tracePt t="40695" x="7558088" y="2357438"/>
          <p14:tracePt t="40710" x="7534275" y="2362200"/>
          <p14:tracePt t="40726" x="7510463" y="2366963"/>
          <p14:tracePt t="40745" x="7448550" y="2395538"/>
          <p14:tracePt t="40759" x="7415213" y="2414588"/>
          <p14:tracePt t="40776" x="7372350" y="2443163"/>
          <p14:tracePt t="40793" x="7300913" y="2509838"/>
          <p14:tracePt t="40810" x="7272338" y="2552700"/>
          <p14:tracePt t="40828" x="7229475" y="2628900"/>
          <p14:tracePt t="40843" x="7210425" y="2662238"/>
          <p14:tracePt t="40860" x="7200900" y="2681288"/>
          <p14:tracePt t="40876" x="7191375" y="2709863"/>
          <p14:tracePt t="40894" x="7186613" y="2733675"/>
          <p14:tracePt t="40901" x="7181850" y="2743200"/>
          <p14:tracePt t="40926" x="7181850" y="2767013"/>
          <p14:tracePt t="40943" x="7181850" y="2776538"/>
          <p14:tracePt t="40960" x="7181850" y="2795588"/>
          <p14:tracePt t="40976" x="7181850" y="2805113"/>
          <p14:tracePt t="40993" x="7181850" y="2814638"/>
          <p14:tracePt t="41009" x="7181850" y="2833688"/>
          <p14:tracePt t="41026" x="7181850" y="2843213"/>
          <p14:tracePt t="41044" x="7186613" y="2847975"/>
          <p14:tracePt t="41059" x="7191375" y="2857500"/>
          <p14:tracePt t="41076" x="7191375" y="2867025"/>
          <p14:tracePt t="41093" x="7191375" y="2876550"/>
          <p14:tracePt t="41109" x="7196138" y="2876550"/>
          <p14:tracePt t="41127" x="7196138" y="2881313"/>
          <p14:tracePt t="41360" x="7200900" y="2881313"/>
          <p14:tracePt t="41373" x="7205663" y="2881313"/>
          <p14:tracePt t="41391" x="7219950" y="2881313"/>
          <p14:tracePt t="41399" x="7234238" y="2881313"/>
          <p14:tracePt t="41412" x="7258050" y="2871788"/>
          <p14:tracePt t="41418" x="7286625" y="2862263"/>
          <p14:tracePt t="41428" x="7334250" y="2847975"/>
          <p14:tracePt t="41442" x="7386638" y="2833688"/>
          <p14:tracePt t="41459" x="7448550" y="2809875"/>
          <p14:tracePt t="41475" x="7567613" y="2771775"/>
          <p14:tracePt t="41492" x="7615238" y="2747963"/>
          <p14:tracePt t="41511" x="7658100" y="2733675"/>
          <p14:tracePt t="41521" x="7691438" y="2728913"/>
          <p14:tracePt t="41533" x="7720013" y="2724150"/>
          <p14:tracePt t="41544" x="7743825" y="2709863"/>
          <p14:tracePt t="41560" x="7767638" y="2705100"/>
          <p14:tracePt t="41576" x="7810500" y="2690813"/>
          <p14:tracePt t="41593" x="7820025" y="2686050"/>
          <p14:tracePt t="41609" x="7853363" y="2676525"/>
          <p14:tracePt t="41626" x="7867650" y="2667000"/>
          <p14:tracePt t="41644" x="7891463" y="2662238"/>
          <p14:tracePt t="41659" x="7910513" y="2652713"/>
          <p14:tracePt t="41676" x="7924800" y="2647950"/>
          <p14:tracePt t="41692" x="7939088" y="2643188"/>
          <p14:tracePt t="41710" x="7953375" y="2643188"/>
          <p14:tracePt t="41728" x="7967663" y="2628900"/>
          <p14:tracePt t="41742" x="7972425" y="2628900"/>
          <p14:tracePt t="41759" x="7977188" y="2624138"/>
          <p14:tracePt t="41775" x="7996238" y="2619375"/>
          <p14:tracePt t="41791" x="8001000" y="2614613"/>
          <p14:tracePt t="41809" x="8005763" y="2614613"/>
          <p14:tracePt t="41825" x="8015288" y="2609850"/>
          <p14:tracePt t="41842" x="8024813" y="2609850"/>
          <p14:tracePt t="41858" x="8034338" y="2605088"/>
          <p14:tracePt t="41894" x="8039100" y="2605088"/>
          <p14:tracePt t="41909" x="8039100" y="2600325"/>
          <p14:tracePt t="41926" x="8043863" y="2600325"/>
          <p14:tracePt t="41984" x="8048625" y="2600325"/>
          <p14:tracePt t="42023" x="8048625" y="2590800"/>
          <p14:tracePt t="42056" x="8048625" y="2586038"/>
          <p14:tracePt t="42082" x="8048625" y="2581275"/>
          <p14:tracePt t="42098" x="8043863" y="2576513"/>
          <p14:tracePt t="42102" x="8039100" y="2571750"/>
          <p14:tracePt t="42119" x="8029575" y="2562225"/>
          <p14:tracePt t="42136" x="8001000" y="2538413"/>
          <p14:tracePt t="42154" x="7986713" y="2528888"/>
          <p14:tracePt t="42168" x="7962900" y="2519363"/>
          <p14:tracePt t="42173" x="7934325" y="2509838"/>
          <p14:tracePt t="42191" x="7891463" y="2509838"/>
          <p14:tracePt t="42196" x="7834313" y="2500313"/>
          <p14:tracePt t="42213" x="7800975" y="2500313"/>
          <p14:tracePt t="42225" x="7762875" y="2500313"/>
          <p14:tracePt t="42241" x="7715250" y="2505075"/>
          <p14:tracePt t="42242" x="7705725" y="2505075"/>
          <p14:tracePt t="42258" x="7667625" y="2514600"/>
          <p14:tracePt t="42274" x="7634288" y="2528888"/>
          <p14:tracePt t="42291" x="7567613" y="2562225"/>
          <p14:tracePt t="42308" x="7515225" y="2586038"/>
          <p14:tracePt t="42325" x="7386638" y="2667000"/>
          <p14:tracePt t="42341" x="7324725" y="2705100"/>
          <p14:tracePt t="42358" x="7258050" y="2757488"/>
          <p14:tracePt t="42375" x="7172325" y="2814638"/>
          <p14:tracePt t="42391" x="7143750" y="2838450"/>
          <p14:tracePt t="42408" x="7124700" y="2857500"/>
          <p14:tracePt t="42412" x="7105650" y="2876550"/>
          <p14:tracePt t="42426" x="7091363" y="2895600"/>
          <p14:tracePt t="42441" x="7072313" y="2905125"/>
          <p14:tracePt t="42458" x="7043738" y="2943225"/>
          <p14:tracePt t="42475" x="7029450" y="2952750"/>
          <p14:tracePt t="42491" x="7010400" y="2971800"/>
          <p14:tracePt t="42495" x="7000875" y="2990850"/>
          <p14:tracePt t="42508" x="6986588" y="3014663"/>
          <p14:tracePt t="42525" x="6977063" y="3024188"/>
          <p14:tracePt t="42543" x="6967538" y="3043238"/>
          <p14:tracePt t="42558" x="6962775" y="3057525"/>
          <p14:tracePt t="42575" x="6958013" y="3062288"/>
          <p14:tracePt t="42592" x="6958013" y="3081338"/>
          <p14:tracePt t="42608" x="6958013" y="3095625"/>
          <p14:tracePt t="42625" x="6967538" y="3100388"/>
          <p14:tracePt t="42629" x="6977063" y="3109913"/>
          <p14:tracePt t="42643" x="6996113" y="3114675"/>
          <p14:tracePt t="42658" x="7005638" y="3114675"/>
          <p14:tracePt t="42675" x="7048500" y="3114675"/>
          <p14:tracePt t="42691" x="7067550" y="3114675"/>
          <p14:tracePt t="42708" x="7096125" y="3109913"/>
          <p14:tracePt t="42712" x="7119938" y="3095625"/>
          <p14:tracePt t="42726" x="7153275" y="3090863"/>
          <p14:tracePt t="42741" x="7181850" y="3076575"/>
          <p14:tracePt t="42758" x="7229475" y="3062288"/>
          <p14:tracePt t="42760" x="7239000" y="3062288"/>
          <p14:tracePt t="42774" x="7262813" y="3057525"/>
          <p14:tracePt t="42791" x="7291388" y="3057525"/>
          <p14:tracePt t="42796" x="7315200" y="3052763"/>
          <p14:tracePt t="42814" x="7339013" y="3052763"/>
          <p14:tracePt t="42820" x="7372350" y="3052763"/>
          <p14:tracePt t="42832" x="7405688" y="3043238"/>
          <p14:tracePt t="42858" x="7462838" y="3038475"/>
          <p14:tracePt t="42875" x="7486650" y="3038475"/>
          <p14:tracePt t="42892" x="7529513" y="3028950"/>
          <p14:tracePt t="42908" x="7548563" y="3024188"/>
          <p14:tracePt t="42928" x="7581900" y="3014663"/>
          <p14:tracePt t="42942" x="7591425" y="3005138"/>
          <p14:tracePt t="42958" x="7610475" y="3005138"/>
          <p14:tracePt t="42975" x="7639050" y="2995613"/>
          <p14:tracePt t="42979" x="7643813" y="2990850"/>
          <p14:tracePt t="42993" x="7662863" y="2986088"/>
          <p14:tracePt t="42999" x="7672388" y="2986088"/>
          <p14:tracePt t="43009" x="7677150" y="2981325"/>
          <p14:tracePt t="43017" x="7696200" y="2971800"/>
          <p14:tracePt t="43031" x="7705725" y="2967038"/>
          <p14:tracePt t="43037" x="7715250" y="2957513"/>
          <p14:tracePt t="43048" x="7715250" y="2947988"/>
          <p14:tracePt t="43074" x="7729538" y="2914650"/>
          <p14:tracePt t="43091" x="7729538" y="2900363"/>
          <p14:tracePt t="43107" x="7729538" y="2857500"/>
          <p14:tracePt t="43125" x="7720013" y="2833688"/>
          <p14:tracePt t="43142" x="7710488" y="2800350"/>
          <p14:tracePt t="43158" x="7691438" y="2762250"/>
          <p14:tracePt t="43175" x="7686675" y="2747963"/>
          <p14:tracePt t="43192" x="7662863" y="2709863"/>
          <p14:tracePt t="43208" x="7653338" y="2671763"/>
          <p14:tracePt t="43228" x="7643813" y="2605088"/>
          <p14:tracePt t="43241" x="7643813" y="2562225"/>
          <p14:tracePt t="43258" x="7648575" y="2528888"/>
          <p14:tracePt t="43275" x="7658100" y="2490788"/>
          <p14:tracePt t="43292" x="7686675" y="2462213"/>
          <p14:tracePt t="43312" x="7739063" y="2419350"/>
          <p14:tracePt t="43340" x="7829550" y="2386013"/>
          <p14:tracePt t="43350" x="7891463" y="2362200"/>
          <p14:tracePt t="43360" x="7953375" y="2338388"/>
          <p14:tracePt t="43374" x="7996238" y="2324100"/>
          <p14:tracePt t="43390" x="8029575" y="2314575"/>
          <p14:tracePt t="43407" x="8105775" y="2290763"/>
          <p14:tracePt t="43423" x="8139113" y="2286000"/>
          <p14:tracePt t="43440" x="8172450" y="2281238"/>
          <p14:tracePt t="43457" x="8243888" y="2281238"/>
          <p14:tracePt t="43474" x="8286750" y="2286000"/>
          <p14:tracePt t="43491" x="8358188" y="2309813"/>
          <p14:tracePt t="43508" x="8386763" y="2324100"/>
          <p14:tracePt t="43517" x="8410575" y="2333625"/>
          <p14:tracePt t="43536" x="8434388" y="2352675"/>
          <p14:tracePt t="43541" x="8443913" y="2371725"/>
          <p14:tracePt t="43557" x="8448675" y="2405063"/>
          <p14:tracePt t="43571" x="8458200" y="2428875"/>
          <p14:tracePt t="43576" x="8458200" y="2447925"/>
          <p14:tracePt t="43583" x="8458200" y="2462213"/>
          <p14:tracePt t="43597" x="8458200" y="2495550"/>
          <p14:tracePt t="43603" x="8453438" y="2528888"/>
          <p14:tracePt t="43617" x="8453438" y="2552700"/>
          <p14:tracePt t="43630" x="8448675" y="2576513"/>
          <p14:tracePt t="43648" x="8443913" y="2590800"/>
          <p14:tracePt t="43666" x="8439150" y="2600325"/>
          <p14:tracePt t="43679" x="8434388" y="2605088"/>
          <p14:tracePt t="43690" x="8424863" y="2609850"/>
          <p14:tracePt t="43694" x="8420100" y="2609850"/>
          <p14:tracePt t="43707" x="8410575" y="2609850"/>
          <p14:tracePt t="43724" x="8405813" y="2609850"/>
          <p14:tracePt t="43741" x="8396288" y="2609850"/>
          <p14:tracePt t="43782" x="8396288" y="2605088"/>
          <p14:tracePt t="43818" x="8396288" y="2595563"/>
          <p14:tracePt t="43855" x="8401050" y="2595563"/>
          <p14:tracePt t="43975" x="8401050" y="2590800"/>
          <p14:tracePt t="44431" x="8382000" y="2624138"/>
          <p14:tracePt t="44445" x="8286750" y="2738438"/>
          <p14:tracePt t="44459" x="8162925" y="2905125"/>
          <p14:tracePt t="44465" x="8005763" y="3086100"/>
          <p14:tracePt t="44481" x="7824788" y="3267075"/>
          <p14:tracePt t="44486" x="7729538" y="3348038"/>
          <p14:tracePt t="44499" x="7500938" y="3557588"/>
          <p14:tracePt t="44528" x="7258050" y="3752850"/>
          <p14:tracePt t="44540" x="7143750" y="3829050"/>
          <p14:tracePt t="44559" x="6867525" y="4005263"/>
          <p14:tracePt t="44573" x="6738938" y="4095750"/>
          <p14:tracePt t="44590" x="6634163" y="4171950"/>
          <p14:tracePt t="44594" x="6529388" y="4243388"/>
          <p14:tracePt t="44606" x="6453188" y="4295775"/>
          <p14:tracePt t="44623" x="6376988" y="4348163"/>
          <p14:tracePt t="44641" x="6272213" y="4410075"/>
          <p14:tracePt t="44656" x="6238875" y="4419600"/>
          <p14:tracePt t="44673" x="6215063" y="4438650"/>
          <p14:tracePt t="44690" x="6200775" y="4448175"/>
          <p14:tracePt t="44707" x="6191250" y="4457700"/>
          <p14:tracePt t="44814" x="6181725" y="4457700"/>
          <p14:tracePt t="45042" x="6186488" y="4457700"/>
          <p14:tracePt t="46608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0951" y="1807632"/>
            <a:ext cx="9601196" cy="331893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000" b="1" dirty="0" smtClean="0"/>
              <a:t>THANK </a:t>
            </a:r>
          </a:p>
          <a:p>
            <a:pPr marL="0" indent="0" algn="ctr">
              <a:buNone/>
            </a:pPr>
            <a:r>
              <a:rPr lang="en-US" sz="6000" b="1" dirty="0" smtClean="0"/>
              <a:t>YOU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896439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</a:p>
          <a:p>
            <a:r>
              <a:rPr lang="en-US" dirty="0" smtClean="0"/>
              <a:t>Take A Look</a:t>
            </a:r>
          </a:p>
          <a:p>
            <a:r>
              <a:rPr lang="en-US" dirty="0" smtClean="0"/>
              <a:t>Key Observations</a:t>
            </a:r>
          </a:p>
          <a:p>
            <a:r>
              <a:rPr lang="en-US" dirty="0"/>
              <a:t> </a:t>
            </a:r>
            <a:r>
              <a:rPr lang="en-US" dirty="0" smtClean="0"/>
              <a:t>Cleaning Steps</a:t>
            </a:r>
          </a:p>
          <a:p>
            <a:r>
              <a:rPr lang="en-US" dirty="0" smtClean="0"/>
              <a:t>New Features Generated</a:t>
            </a:r>
          </a:p>
          <a:p>
            <a:r>
              <a:rPr lang="en-US" dirty="0" smtClean="0"/>
              <a:t>Descriptive Statistics &amp; Visualization</a:t>
            </a:r>
            <a:endParaRPr lang="en-US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92" end="1390.741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9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32"/>
    </mc:Choice>
    <mc:Fallback xmlns="">
      <p:transition spd="slow" advTm="43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Tell how the dataset was cleaned and set up for analysis.</a:t>
            </a:r>
          </a:p>
          <a:p>
            <a:r>
              <a:rPr lang="en-US" dirty="0" smtClean="0"/>
              <a:t>Develop insights from analysis of dataset.</a:t>
            </a:r>
          </a:p>
          <a:p>
            <a:r>
              <a:rPr lang="en-US" dirty="0" smtClean="0"/>
              <a:t>Make an informed </a:t>
            </a:r>
            <a:r>
              <a:rPr lang="en-US" dirty="0" smtClean="0"/>
              <a:t>decis</a:t>
            </a:r>
            <a:r>
              <a:rPr lang="en-US" dirty="0" smtClean="0"/>
              <a:t>ion on investing </a:t>
            </a:r>
            <a:r>
              <a:rPr lang="en-US" dirty="0" smtClean="0"/>
              <a:t>government resources.</a:t>
            </a: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03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40"/>
    </mc:Choice>
    <mc:Fallback>
      <p:transition spd="slow" advTm="33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52" y="487950"/>
            <a:ext cx="9601196" cy="49106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CENSUS DATASET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1666875"/>
            <a:ext cx="4806950" cy="295592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265655" y="1085851"/>
            <a:ext cx="21125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At first glance:</a:t>
            </a:r>
            <a:endParaRPr lang="en-US" sz="24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rcRect t="3035" r="8227" b="2335"/>
          <a:stretch/>
        </p:blipFill>
        <p:spPr>
          <a:xfrm>
            <a:off x="5810250" y="1666875"/>
            <a:ext cx="5499100" cy="29559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50" y="4810298"/>
            <a:ext cx="9410700" cy="19461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Ink 37"/>
              <p14:cNvContentPartPr/>
              <p14:nvPr/>
            </p14:nvContentPartPr>
            <p14:xfrm>
              <a:off x="9455170" y="3774850"/>
              <a:ext cx="286560" cy="1087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40770" y="3746410"/>
                <a:ext cx="3150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/>
              <p14:cNvContentPartPr/>
              <p14:nvPr/>
            </p14:nvContentPartPr>
            <p14:xfrm>
              <a:off x="9518170" y="4445170"/>
              <a:ext cx="191160" cy="702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4130" y="4416370"/>
                <a:ext cx="219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39"/>
              <p14:cNvContentPartPr/>
              <p14:nvPr/>
            </p14:nvContentPartPr>
            <p14:xfrm>
              <a:off x="4270450" y="6007570"/>
              <a:ext cx="73800" cy="3549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6050" y="5978770"/>
                <a:ext cx="102240" cy="4125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677650" y="63500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33"/>
    </mc:Choice>
    <mc:Fallback>
      <p:transition spd="slow" advTm="90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112" x="885825" y="5029200"/>
          <p14:tracePt t="12673" x="900113" y="5005388"/>
          <p14:tracePt t="12687" x="933450" y="4929188"/>
          <p14:tracePt t="12693" x="976313" y="4843463"/>
          <p14:tracePt t="12703" x="1019175" y="4767263"/>
          <p14:tracePt t="12715" x="1071563" y="4691063"/>
          <p14:tracePt t="12729" x="1133475" y="4600575"/>
          <p14:tracePt t="12741" x="1200150" y="4495800"/>
          <p14:tracePt t="12751" x="1228725" y="4438650"/>
          <p14:tracePt t="12768" x="1333500" y="4257675"/>
          <p14:tracePt t="12787" x="1457325" y="4010025"/>
          <p14:tracePt t="12801" x="1504950" y="3862388"/>
          <p14:tracePt t="12817" x="1566863" y="3700463"/>
          <p14:tracePt t="12834" x="1647825" y="3348038"/>
          <p14:tracePt t="12850" x="1666875" y="3181350"/>
          <p14:tracePt t="12867" x="1695450" y="3038475"/>
          <p14:tracePt t="12883" x="1733550" y="2809875"/>
          <p14:tracePt t="12900" x="1738313" y="2728913"/>
          <p14:tracePt t="12919" x="1757363" y="2662238"/>
          <p14:tracePt t="12934" x="1771650" y="2576513"/>
          <p14:tracePt t="12951" x="1776413" y="2543175"/>
          <p14:tracePt t="12968" x="1790700" y="2486025"/>
          <p14:tracePt t="12984" x="1795463" y="2462213"/>
          <p14:tracePt t="13004" x="1809750" y="2386013"/>
          <p14:tracePt t="13017" x="1824038" y="2328863"/>
          <p14:tracePt t="13035" x="1838325" y="2262188"/>
          <p14:tracePt t="13051" x="1866900" y="2190750"/>
          <p14:tracePt t="13067" x="1895475" y="2138363"/>
          <p14:tracePt t="13087" x="1914525" y="2100263"/>
          <p14:tracePt t="13105" x="1919288" y="2085975"/>
          <p14:tracePt t="13124" x="1919288" y="2062163"/>
          <p14:tracePt t="13135" x="1919288" y="2052638"/>
          <p14:tracePt t="13151" x="1914525" y="2038350"/>
          <p14:tracePt t="13168" x="1905000" y="2033588"/>
          <p14:tracePt t="13183" x="1890713" y="2024063"/>
          <p14:tracePt t="13200" x="1885950" y="2019300"/>
          <p14:tracePt t="13217" x="1881188" y="2009775"/>
          <p14:tracePt t="13233" x="1881188" y="2000250"/>
          <p14:tracePt t="13267" x="1876425" y="1995488"/>
          <p14:tracePt t="13283" x="1866900" y="1990725"/>
          <p14:tracePt t="13319" x="1862138" y="1985963"/>
          <p14:tracePt t="13335" x="1857375" y="1985963"/>
          <p14:tracePt t="13790" x="1866900" y="1985963"/>
          <p14:tracePt t="13814" x="1924050" y="1985963"/>
          <p14:tracePt t="13822" x="1947863" y="1985963"/>
          <p14:tracePt t="13839" x="1981200" y="1985963"/>
          <p14:tracePt t="13858" x="2043113" y="1985963"/>
          <p14:tracePt t="13883" x="2095500" y="1985963"/>
          <p14:tracePt t="13895" x="2119313" y="1985963"/>
          <p14:tracePt t="13905" x="2143125" y="1995488"/>
          <p14:tracePt t="13916" x="2162175" y="1995488"/>
          <p14:tracePt t="13932" x="2176463" y="2000250"/>
          <p14:tracePt t="13949" x="2200275" y="2009775"/>
          <p14:tracePt t="13966" x="2209800" y="2014538"/>
          <p14:tracePt t="13983" x="2209800" y="2019300"/>
          <p14:tracePt t="13999" x="2219325" y="2028825"/>
          <p14:tracePt t="14017" x="2224088" y="2028825"/>
          <p14:tracePt t="14034" x="2233613" y="2033588"/>
          <p14:tracePt t="14037" x="2238375" y="2038350"/>
          <p14:tracePt t="14050" x="2243138" y="2038350"/>
          <p14:tracePt t="14069" x="2247900" y="2043113"/>
          <p14:tracePt t="14091" x="2252663" y="2047875"/>
          <p14:tracePt t="14096" x="2262188" y="2047875"/>
          <p14:tracePt t="14124" x="2266950" y="2047875"/>
          <p14:tracePt t="14136" x="2276475" y="2047875"/>
          <p14:tracePt t="14156" x="2290763" y="2047875"/>
          <p14:tracePt t="14183" x="2305050" y="2057400"/>
          <p14:tracePt t="14195" x="2319338" y="2057400"/>
          <p14:tracePt t="14203" x="2324100" y="2057400"/>
          <p14:tracePt t="14216" x="2333625" y="2057400"/>
          <p14:tracePt t="14232" x="2338388" y="2057400"/>
          <p14:tracePt t="14249" x="2357438" y="2057400"/>
          <p14:tracePt t="14266" x="2362200" y="2057400"/>
          <p14:tracePt t="14283" x="2366963" y="2057400"/>
          <p14:tracePt t="14300" x="2376488" y="2057400"/>
          <p14:tracePt t="14317" x="2381250" y="2057400"/>
          <p14:tracePt t="14350" x="2395538" y="2057400"/>
          <p14:tracePt t="14367" x="2400300" y="2057400"/>
          <p14:tracePt t="14383" x="2409825" y="2057400"/>
          <p14:tracePt t="14418" x="2414588" y="2057400"/>
          <p14:tracePt t="14446" x="2419350" y="2057400"/>
          <p14:tracePt t="14482" x="2424113" y="2057400"/>
          <p14:tracePt t="14518" x="2433638" y="2057400"/>
          <p14:tracePt t="14833" x="2438400" y="2057400"/>
          <p14:tracePt t="14890" x="2443163" y="2057400"/>
          <p14:tracePt t="14903" x="2447925" y="2057400"/>
          <p14:tracePt t="14915" x="2452688" y="2057400"/>
          <p14:tracePt t="14939" x="2457450" y="2057400"/>
          <p14:tracePt t="14962" x="2462213" y="2057400"/>
          <p14:tracePt t="15003" x="2471738" y="2057400"/>
          <p14:tracePt t="15040" x="2476500" y="2057400"/>
          <p14:tracePt t="15068" x="2481263" y="2057400"/>
          <p14:tracePt t="15971" x="2490788" y="2057400"/>
          <p14:tracePt t="15983" x="2524125" y="2057400"/>
          <p14:tracePt t="15997" x="2547938" y="2057400"/>
          <p14:tracePt t="16002" x="2576513" y="2057400"/>
          <p14:tracePt t="16024" x="2590800" y="2057400"/>
          <p14:tracePt t="16033" x="2609850" y="2057400"/>
          <p14:tracePt t="16050" x="2624138" y="2057400"/>
          <p14:tracePt t="16054" x="2647950" y="2057400"/>
          <p14:tracePt t="16070" x="2681288" y="2062163"/>
          <p14:tracePt t="16076" x="2724150" y="2066925"/>
          <p14:tracePt t="16092" x="2767013" y="2071688"/>
          <p14:tracePt t="16105" x="2824163" y="2081213"/>
          <p14:tracePt t="16117" x="2871788" y="2095500"/>
          <p14:tracePt t="16124" x="2914650" y="2100263"/>
          <p14:tracePt t="16136" x="2957513" y="2109788"/>
          <p14:tracePt t="16148" x="2990850" y="2114550"/>
          <p14:tracePt t="16165" x="3024188" y="2124075"/>
          <p14:tracePt t="16181" x="3062288" y="2133600"/>
          <p14:tracePt t="16198" x="3081338" y="2138363"/>
          <p14:tracePt t="16216" x="3119438" y="2152650"/>
          <p14:tracePt t="16231" x="3143250" y="2157413"/>
          <p14:tracePt t="16249" x="3157538" y="2162175"/>
          <p14:tracePt t="16266" x="3176588" y="2171700"/>
          <p14:tracePt t="16282" x="3219450" y="2181225"/>
          <p14:tracePt t="16301" x="3248025" y="2181225"/>
          <p14:tracePt t="16315" x="3262313" y="2181225"/>
          <p14:tracePt t="16618" x="3281363" y="2176463"/>
          <p14:tracePt t="16637" x="3400425" y="2157413"/>
          <p14:tracePt t="16642" x="3457575" y="2147888"/>
          <p14:tracePt t="16659" x="3571875" y="2147888"/>
          <p14:tracePt t="16664" x="3686175" y="2147888"/>
          <p14:tracePt t="16679" x="3805238" y="2162175"/>
          <p14:tracePt t="16692" x="3900488" y="2181225"/>
          <p14:tracePt t="16709" x="4019550" y="2200275"/>
          <p14:tracePt t="16712" x="4114800" y="2219325"/>
          <p14:tracePt t="16728" x="4210050" y="2233613"/>
          <p14:tracePt t="16741" x="4276725" y="2252663"/>
          <p14:tracePt t="16754" x="4333875" y="2266950"/>
          <p14:tracePt t="16759" x="4376738" y="2281238"/>
          <p14:tracePt t="16769" x="4410075" y="2290763"/>
          <p14:tracePt t="16781" x="4438650" y="2314575"/>
          <p14:tracePt t="16798" x="4462463" y="2319338"/>
          <p14:tracePt t="16817" x="4505325" y="2343150"/>
          <p14:tracePt t="16830" x="4524375" y="2352675"/>
          <p14:tracePt t="16847" x="4543425" y="2362200"/>
          <p14:tracePt t="16864" x="4576763" y="2376488"/>
          <p14:tracePt t="16880" x="4605338" y="2390775"/>
          <p14:tracePt t="16897" x="4629150" y="2400300"/>
          <p14:tracePt t="16914" x="4662488" y="2414588"/>
          <p14:tracePt t="16931" x="4681538" y="2414588"/>
          <p14:tracePt t="16951" x="4714875" y="2428875"/>
          <p14:tracePt t="16965" x="4738688" y="2447925"/>
          <p14:tracePt t="16982" x="4757738" y="2452688"/>
          <p14:tracePt t="16998" x="4795838" y="2466975"/>
          <p14:tracePt t="17014" x="4805363" y="2481263"/>
          <p14:tracePt t="17033" x="4814888" y="2490788"/>
          <p14:tracePt t="17048" x="4824413" y="2500313"/>
          <p14:tracePt t="17064" x="4838700" y="2505075"/>
          <p14:tracePt t="17082" x="4848225" y="2533650"/>
          <p14:tracePt t="17085" x="4862513" y="2538413"/>
          <p14:tracePt t="17101" x="4867275" y="2557463"/>
          <p14:tracePt t="17107" x="4886325" y="2581275"/>
          <p14:tracePt t="17131" x="4919663" y="2624138"/>
          <p14:tracePt t="17149" x="4933950" y="2643188"/>
          <p14:tracePt t="17166" x="4943475" y="2662238"/>
          <p14:tracePt t="17180" x="4953000" y="2709863"/>
          <p14:tracePt t="17197" x="4962525" y="2738438"/>
          <p14:tracePt t="17214" x="4957763" y="2828925"/>
          <p14:tracePt t="17230" x="4953000" y="2876550"/>
          <p14:tracePt t="17248" x="4943475" y="2962275"/>
          <p14:tracePt t="17264" x="4938713" y="3052763"/>
          <p14:tracePt t="17281" x="4938713" y="3128963"/>
          <p14:tracePt t="17299" x="4938713" y="3262313"/>
          <p14:tracePt t="17314" x="4948238" y="3319463"/>
          <p14:tracePt t="17332" x="4953000" y="3419475"/>
          <p14:tracePt t="17347" x="4967288" y="3495675"/>
          <p14:tracePt t="17364" x="4976813" y="3562350"/>
          <p14:tracePt t="17380" x="4986338" y="3652838"/>
          <p14:tracePt t="17400" x="4991100" y="3757613"/>
          <p14:tracePt t="17416" x="5000625" y="3886200"/>
          <p14:tracePt t="17430" x="5000625" y="3933825"/>
          <p14:tracePt t="17447" x="5010150" y="3976688"/>
          <p14:tracePt t="17464" x="5024438" y="4019550"/>
          <p14:tracePt t="17480" x="5048250" y="4067175"/>
          <p14:tracePt t="17497" x="5062538" y="4086225"/>
          <p14:tracePt t="17514" x="5095875" y="4129088"/>
          <p14:tracePt t="17531" x="5110163" y="4148138"/>
          <p14:tracePt t="17549" x="5129213" y="4176713"/>
          <p14:tracePt t="17564" x="5143500" y="4186238"/>
          <p14:tracePt t="17580" x="5153025" y="4200525"/>
          <p14:tracePt t="17597" x="5167313" y="4214813"/>
          <p14:tracePt t="17614" x="5172075" y="4214813"/>
          <p14:tracePt t="17632" x="5186363" y="4214813"/>
          <p14:tracePt t="17660" x="5195888" y="4214813"/>
          <p14:tracePt t="17673" x="5200650" y="4205288"/>
          <p14:tracePt t="17684" x="5210175" y="4191000"/>
          <p14:tracePt t="17697" x="5224463" y="4167188"/>
          <p14:tracePt t="17715" x="5248275" y="4110038"/>
          <p14:tracePt t="17733" x="5272088" y="4057650"/>
          <p14:tracePt t="17747" x="5286375" y="4000500"/>
          <p14:tracePt t="17764" x="5305425" y="3905250"/>
          <p14:tracePt t="17780" x="5329238" y="3667125"/>
          <p14:tracePt t="17797" x="5329238" y="3529013"/>
          <p14:tracePt t="17813" x="5281613" y="3333750"/>
          <p14:tracePt t="17830" x="5248275" y="3248025"/>
          <p14:tracePt t="17847" x="5210175" y="3152775"/>
          <p14:tracePt t="17863" x="5162550" y="2995613"/>
          <p14:tracePt t="17880" x="5148263" y="2938463"/>
          <p14:tracePt t="17897" x="5124450" y="2824163"/>
          <p14:tracePt t="17914" x="5110163" y="2738438"/>
          <p14:tracePt t="17933" x="5110163" y="2667000"/>
          <p14:tracePt t="17947" x="5110163" y="2600325"/>
          <p14:tracePt t="17964" x="5100638" y="2566988"/>
          <p14:tracePt t="17981" x="5095875" y="2509838"/>
          <p14:tracePt t="17997" x="5086350" y="2338388"/>
          <p14:tracePt t="18015" x="5076825" y="2243138"/>
          <p14:tracePt t="18030" x="5076825" y="2128838"/>
          <p14:tracePt t="18047" x="5072063" y="2085975"/>
          <p14:tracePt t="18065" x="5072063" y="2066925"/>
          <p14:tracePt t="18080" x="5053013" y="2033588"/>
          <p14:tracePt t="18097" x="5048250" y="2028825"/>
          <p14:tracePt t="18114" x="5038725" y="2009775"/>
          <p14:tracePt t="18130" x="5024438" y="2005013"/>
          <p14:tracePt t="18141" x="5019675" y="2000250"/>
          <p14:tracePt t="18157" x="5014913" y="2000250"/>
          <p14:tracePt t="18166" x="5010150" y="2000250"/>
          <p14:tracePt t="18180" x="5005388" y="2000250"/>
          <p14:tracePt t="18197" x="4991100" y="2000250"/>
          <p14:tracePt t="18214" x="4986338" y="2005013"/>
          <p14:tracePt t="18231" x="4976813" y="2009775"/>
          <p14:tracePt t="18247" x="4948238" y="2028825"/>
          <p14:tracePt t="18263" x="4929188" y="2038350"/>
          <p14:tracePt t="18281" x="4919663" y="2052638"/>
          <p14:tracePt t="18297" x="4900613" y="2071688"/>
          <p14:tracePt t="18315" x="4900613" y="2085975"/>
          <p14:tracePt t="18330" x="4881563" y="2133600"/>
          <p14:tracePt t="18347" x="4872038" y="2176463"/>
          <p14:tracePt t="18365" x="4867275" y="2276475"/>
          <p14:tracePt t="18380" x="4857750" y="2324100"/>
          <p14:tracePt t="18397" x="4843463" y="2381250"/>
          <p14:tracePt t="18413" x="4833938" y="2471738"/>
          <p14:tracePt t="18430" x="4829175" y="2547938"/>
          <p14:tracePt t="18449" x="4829175" y="2647950"/>
          <p14:tracePt t="18463" x="4819650" y="2695575"/>
          <p14:tracePt t="18480" x="4814888" y="2743200"/>
          <p14:tracePt t="18497" x="4814888" y="2805113"/>
          <p14:tracePt t="18513" x="4805363" y="2867025"/>
          <p14:tracePt t="18531" x="4800600" y="2909888"/>
          <p14:tracePt t="18546" x="4791075" y="2990850"/>
          <p14:tracePt t="18564" x="4786313" y="3024188"/>
          <p14:tracePt t="18571" x="4786313" y="3048000"/>
          <p14:tracePt t="18596" x="4786313" y="3100388"/>
          <p14:tracePt t="18613" x="4786313" y="3124200"/>
          <p14:tracePt t="18629" x="4786313" y="3157538"/>
          <p14:tracePt t="18646" x="4786313" y="3171825"/>
          <p14:tracePt t="18663" x="4786313" y="3195638"/>
          <p14:tracePt t="18665" x="4786313" y="3209925"/>
          <p14:tracePt t="18679" x="4786313" y="3224213"/>
          <p14:tracePt t="18696" x="4786313" y="3243263"/>
          <p14:tracePt t="18699" x="4786313" y="3257550"/>
          <p14:tracePt t="18712" x="4786313" y="3281363"/>
          <p14:tracePt t="18729" x="4786313" y="3300413"/>
          <p14:tracePt t="18747" x="4786313" y="3328988"/>
          <p14:tracePt t="18762" x="4791075" y="3352800"/>
          <p14:tracePt t="18780" x="4791075" y="3376613"/>
          <p14:tracePt t="18796" x="4795838" y="3424238"/>
          <p14:tracePt t="18812" x="4805363" y="3457575"/>
          <p14:tracePt t="18830" x="4810125" y="3481388"/>
          <p14:tracePt t="18846" x="4819650" y="3533775"/>
          <p14:tracePt t="18862" x="4824413" y="3557588"/>
          <p14:tracePt t="18879" x="4829175" y="3581400"/>
          <p14:tracePt t="18896" x="4833938" y="3600450"/>
          <p14:tracePt t="18913" x="4838700" y="3614738"/>
          <p14:tracePt t="18930" x="4848225" y="3643313"/>
          <p14:tracePt t="18946" x="4848225" y="3652838"/>
          <p14:tracePt t="18964" x="4852988" y="3662363"/>
          <p14:tracePt t="18979" x="4852988" y="3686175"/>
          <p14:tracePt t="18996" x="4857750" y="3695700"/>
          <p14:tracePt t="19013" x="4862513" y="3709988"/>
          <p14:tracePt t="19030" x="4862513" y="3714750"/>
          <p14:tracePt t="19048" x="4867275" y="3729038"/>
          <p14:tracePt t="19079" x="4867275" y="3733800"/>
          <p14:tracePt t="19096" x="4867275" y="3743325"/>
          <p14:tracePt t="19113" x="4867275" y="3748088"/>
          <p14:tracePt t="19129" x="4872038" y="3752850"/>
          <p14:tracePt t="19138" x="4872038" y="3762375"/>
          <p14:tracePt t="19149" x="4872038" y="3767138"/>
          <p14:tracePt t="19173" x="4872038" y="3771900"/>
          <p14:tracePt t="19185" x="4872038" y="3776663"/>
          <p14:tracePt t="19210" x="4872038" y="3786188"/>
          <p14:tracePt t="19216" x="4872038" y="3800475"/>
          <p14:tracePt t="19237" x="4872038" y="3810000"/>
          <p14:tracePt t="19248" x="4872038" y="3819525"/>
          <p14:tracePt t="19265" x="4872038" y="3848100"/>
          <p14:tracePt t="19280" x="4867275" y="3857625"/>
          <p14:tracePt t="19295" x="4867275" y="3862388"/>
          <p14:tracePt t="19312" x="4862513" y="3881438"/>
          <p14:tracePt t="19328" x="4862513" y="3886200"/>
          <p14:tracePt t="19345" x="4862513" y="3895725"/>
          <p14:tracePt t="19348" x="4857750" y="3914775"/>
          <p14:tracePt t="19362" x="4857750" y="3929063"/>
          <p14:tracePt t="19379" x="4857750" y="3952875"/>
          <p14:tracePt t="19386" x="4848225" y="3981450"/>
          <p14:tracePt t="19397" x="4848225" y="4005263"/>
          <p14:tracePt t="19413" x="4848225" y="4029075"/>
          <p14:tracePt t="19429" x="4848225" y="4043363"/>
          <p14:tracePt t="19445" x="4843463" y="4067175"/>
          <p14:tracePt t="19462" x="4843463" y="4076700"/>
          <p14:tracePt t="19480" x="4843463" y="4095750"/>
          <p14:tracePt t="19500" x="4843463" y="4105275"/>
          <p14:tracePt t="19504" x="4843463" y="4110038"/>
          <p14:tracePt t="19529" x="4843463" y="4124325"/>
          <p14:tracePt t="19545" x="4843463" y="4133850"/>
          <p14:tracePt t="19563" x="4843463" y="4138613"/>
          <p14:tracePt t="19579" x="4843463" y="4143375"/>
          <p14:tracePt t="19605" x="4843463" y="4148138"/>
          <p14:tracePt t="19835" x="4852988" y="4090988"/>
          <p14:tracePt t="19853" x="4891088" y="3886200"/>
          <p14:tracePt t="19867" x="4891088" y="3757613"/>
          <p14:tracePt t="19879" x="4891088" y="3619500"/>
          <p14:tracePt t="19895" x="4891088" y="3443288"/>
          <p14:tracePt t="19912" x="4881563" y="3071813"/>
          <p14:tracePt t="19928" x="4881563" y="2905125"/>
          <p14:tracePt t="19946" x="4881563" y="2781300"/>
          <p14:tracePt t="19961" x="4881563" y="2633663"/>
          <p14:tracePt t="19978" x="4876800" y="2590800"/>
          <p14:tracePt t="19995" x="4867275" y="2528888"/>
          <p14:tracePt t="19999" x="4867275" y="2519363"/>
          <p14:tracePt t="20012" x="4867275" y="2476500"/>
          <p14:tracePt t="20028" x="4862513" y="2452688"/>
          <p14:tracePt t="20045" x="4862513" y="2405063"/>
          <p14:tracePt t="20061" x="4862513" y="2386013"/>
          <p14:tracePt t="20078" x="4862513" y="2366963"/>
          <p14:tracePt t="20095" x="4857750" y="2362200"/>
          <p14:tracePt t="20112" x="4857750" y="2352675"/>
          <p14:tracePt t="20117" x="4852988" y="2347913"/>
          <p14:tracePt t="20132" x="4852988" y="2343150"/>
          <p14:tracePt t="20145" x="4852988" y="2338388"/>
          <p14:tracePt t="20408" x="4852988" y="2362200"/>
          <p14:tracePt t="20422" x="4852988" y="2428875"/>
          <p14:tracePt t="20437" x="4852988" y="2500313"/>
          <p14:tracePt t="20443" x="4852988" y="2566988"/>
          <p14:tracePt t="20457" x="4852988" y="2614613"/>
          <p14:tracePt t="20470" x="4852988" y="2662238"/>
          <p14:tracePt t="20484" x="4852988" y="2709863"/>
          <p14:tracePt t="20498" x="4852988" y="2762250"/>
          <p14:tracePt t="20512" x="4852988" y="2828925"/>
          <p14:tracePt t="20528" x="4852988" y="2890838"/>
          <p14:tracePt t="20546" x="4852988" y="2933700"/>
          <p14:tracePt t="20562" x="4862513" y="3014663"/>
          <p14:tracePt t="20580" x="4862513" y="3048000"/>
          <p14:tracePt t="20586" x="4862513" y="3081338"/>
          <p14:tracePt t="20612" x="4867275" y="3138488"/>
          <p14:tracePt t="20622" x="4876800" y="3152775"/>
          <p14:tracePt t="20639" x="4876800" y="3171825"/>
          <p14:tracePt t="20656" x="4876800" y="3186113"/>
          <p14:tracePt t="20668" x="4881563" y="3190875"/>
          <p14:tracePt t="20681" x="4881563" y="3195638"/>
          <p14:tracePt t="20694" x="4881563" y="3205163"/>
          <p14:tracePt t="20733" x="4881563" y="3209925"/>
          <p14:tracePt t="21727" x="4872038" y="3209925"/>
          <p14:tracePt t="21741" x="4857750" y="3209925"/>
          <p14:tracePt t="21756" x="4838700" y="3209925"/>
          <p14:tracePt t="21762" x="4819650" y="3209925"/>
          <p14:tracePt t="21785" x="4786313" y="3209925"/>
          <p14:tracePt t="21795" x="4781550" y="3214688"/>
          <p14:tracePt t="21811" x="4752975" y="3219450"/>
          <p14:tracePt t="21827" x="4729163" y="3233738"/>
          <p14:tracePt t="21846" x="4676775" y="3252788"/>
          <p14:tracePt t="21857" x="4648200" y="3267075"/>
          <p14:tracePt t="21869" x="4624388" y="3271838"/>
          <p14:tracePt t="21880" x="4610100" y="3286125"/>
          <p14:tracePt t="21893" x="4581525" y="3305175"/>
          <p14:tracePt t="21909" x="4552950" y="3319463"/>
          <p14:tracePt t="21926" x="4491038" y="3371850"/>
          <p14:tracePt t="21943" x="4467225" y="3400425"/>
          <p14:tracePt t="21959" x="4429125" y="3433763"/>
          <p14:tracePt t="21963" x="4400550" y="3471863"/>
          <p14:tracePt t="21977" x="4376738" y="3505200"/>
          <p14:tracePt t="21994" x="4348163" y="3524250"/>
          <p14:tracePt t="22013" x="4286250" y="3586163"/>
          <p14:tracePt t="22032" x="4243388" y="3614738"/>
          <p14:tracePt t="22038" x="4200525" y="3652838"/>
          <p14:tracePt t="22052" x="4162425" y="3671888"/>
          <p14:tracePt t="22067" x="4129088" y="3695700"/>
          <p14:tracePt t="22072" x="4095750" y="3714750"/>
          <p14:tracePt t="22095" x="4057650" y="3743325"/>
          <p14:tracePt t="22111" x="4000500" y="3790950"/>
          <p14:tracePt t="22128" x="3962400" y="3810000"/>
          <p14:tracePt t="22144" x="3924300" y="3829050"/>
          <p14:tracePt t="22153" x="3905250" y="3843338"/>
          <p14:tracePt t="22163" x="3881438" y="3857625"/>
          <p14:tracePt t="22183" x="3829050" y="3871913"/>
          <p14:tracePt t="22195" x="3786188" y="3886200"/>
          <p14:tracePt t="22210" x="3743325" y="3900488"/>
          <p14:tracePt t="22226" x="3609975" y="3962400"/>
          <p14:tracePt t="22243" x="3548063" y="3986213"/>
          <p14:tracePt t="22260" x="3495675" y="4014788"/>
          <p14:tracePt t="22277" x="3424238" y="4057650"/>
          <p14:tracePt t="22294" x="3386138" y="4076700"/>
          <p14:tracePt t="22313" x="3295650" y="4105275"/>
          <p14:tracePt t="22327" x="3195638" y="4138613"/>
          <p14:tracePt t="22343" x="3124200" y="4148138"/>
          <p14:tracePt t="22360" x="3024188" y="4167188"/>
          <p14:tracePt t="22380" x="3000375" y="4181475"/>
          <p14:tracePt t="22386" x="2981325" y="4181475"/>
          <p14:tracePt t="22396" x="2971800" y="4186238"/>
          <p14:tracePt t="22410" x="2967038" y="4186238"/>
          <p14:tracePt t="22427" x="2957513" y="4186238"/>
          <p14:tracePt t="22444" x="2952750" y="4186238"/>
          <p14:tracePt t="22543" x="2952750" y="4181475"/>
          <p14:tracePt t="22556" x="2962275" y="4176713"/>
          <p14:tracePt t="22569" x="2971800" y="4167188"/>
          <p14:tracePt t="22584" x="2981325" y="4162425"/>
          <p14:tracePt t="22589" x="3005138" y="4157663"/>
          <p14:tracePt t="22607" x="3048000" y="4143375"/>
          <p14:tracePt t="22613" x="3090863" y="4138613"/>
          <p14:tracePt t="22623" x="3128963" y="4124325"/>
          <p14:tracePt t="22650" x="3214688" y="4114800"/>
          <p14:tracePt t="22676" x="3286125" y="4119563"/>
          <p14:tracePt t="22695" x="3309938" y="4119563"/>
          <p14:tracePt t="22710" x="3352800" y="4138613"/>
          <p14:tracePt t="22726" x="3376613" y="4143375"/>
          <p14:tracePt t="22744" x="3395663" y="4148138"/>
          <p14:tracePt t="22760" x="3419475" y="4157663"/>
          <p14:tracePt t="22780" x="3429000" y="4157663"/>
          <p14:tracePt t="22793" x="3443288" y="4162425"/>
          <p14:tracePt t="22816" x="3462338" y="4176713"/>
          <p14:tracePt t="22826" x="3467100" y="4181475"/>
          <p14:tracePt t="22842" x="3471863" y="4181475"/>
          <p14:tracePt t="22859" x="3476625" y="4186238"/>
          <p14:tracePt t="22875" x="3481388" y="4186238"/>
          <p14:tracePt t="22892" x="3481388" y="4191000"/>
          <p14:tracePt t="22909" x="3486150" y="4191000"/>
          <p14:tracePt t="22962" x="3495675" y="4191000"/>
          <p14:tracePt t="23001" x="3500438" y="4191000"/>
          <p14:tracePt t="23012" x="3505200" y="4195763"/>
          <p14:tracePt t="23036" x="3509963" y="4195763"/>
          <p14:tracePt t="23059" x="3514725" y="4195763"/>
          <p14:tracePt t="23095" x="3519488" y="4195763"/>
          <p14:tracePt t="23743" x="3514725" y="4195763"/>
          <p14:tracePt t="23771" x="3509963" y="4195763"/>
          <p14:tracePt t="23795" x="3505200" y="4195763"/>
          <p14:tracePt t="23829" x="3500438" y="4195763"/>
          <p14:tracePt t="23865" x="3490913" y="4195763"/>
          <p14:tracePt t="23884" x="3490913" y="4191000"/>
          <p14:tracePt t="23919" x="3486150" y="4186238"/>
          <p14:tracePt t="23930" x="3486150" y="4181475"/>
          <p14:tracePt t="23943" x="3476625" y="4162425"/>
          <p14:tracePt t="23954" x="3457575" y="4143375"/>
          <p14:tracePt t="23967" x="3438525" y="4119563"/>
          <p14:tracePt t="23980" x="3424238" y="4086225"/>
          <p14:tracePt t="23992" x="3395663" y="4048125"/>
          <p14:tracePt t="24008" x="3390900" y="4014788"/>
          <p14:tracePt t="24027" x="3381375" y="4000500"/>
          <p14:tracePt t="24042" x="3362325" y="3957638"/>
          <p14:tracePt t="24059" x="3348038" y="3938588"/>
          <p14:tracePt t="24075" x="3338513" y="3924300"/>
          <p14:tracePt t="24092" x="3328988" y="3900488"/>
          <p14:tracePt t="24112" x="3309938" y="3857625"/>
          <p14:tracePt t="24125" x="3295650" y="3833813"/>
          <p14:tracePt t="24142" x="3281363" y="3800475"/>
          <p14:tracePt t="24153" x="3271838" y="3781425"/>
          <p14:tracePt t="24173" x="3252788" y="3729038"/>
          <p14:tracePt t="24195" x="3238500" y="3681413"/>
          <p14:tracePt t="24208" x="3238500" y="3662363"/>
          <p14:tracePt t="24220" x="3233738" y="3648075"/>
          <p14:tracePt t="24231" x="3233738" y="3638550"/>
          <p14:tracePt t="24244" x="3233738" y="3629025"/>
          <p14:tracePt t="24258" x="3233738" y="3619500"/>
          <p14:tracePt t="24275" x="3233738" y="3614738"/>
          <p14:tracePt t="24291" x="3233738" y="3609975"/>
          <p14:tracePt t="24414" x="3233738" y="3600450"/>
          <p14:tracePt t="24427" x="3248025" y="3595688"/>
          <p14:tracePt t="24441" x="3257550" y="3595688"/>
          <p14:tracePt t="24454" x="3267075" y="3590925"/>
          <p14:tracePt t="24460" x="3286125" y="3581400"/>
          <p14:tracePt t="24477" x="3295650" y="3576638"/>
          <p14:tracePt t="24495" x="3314700" y="3562350"/>
          <p14:tracePt t="24508" x="3319463" y="3562350"/>
          <p14:tracePt t="24525" x="3324225" y="3557588"/>
          <p14:tracePt t="24542" x="3338513" y="3557588"/>
          <p14:tracePt t="24558" x="3343275" y="3552825"/>
          <p14:tracePt t="24575" x="3348038" y="3548063"/>
          <p14:tracePt t="24592" x="3357563" y="3543300"/>
          <p14:tracePt t="24608" x="3362325" y="3538538"/>
          <p14:tracePt t="24626" x="3367088" y="3529013"/>
          <p14:tracePt t="24642" x="3381375" y="3519488"/>
          <p14:tracePt t="24662" x="3390900" y="3509963"/>
          <p14:tracePt t="24666" x="3400425" y="3500438"/>
          <p14:tracePt t="24681" x="3414713" y="3490913"/>
          <p14:tracePt t="24700" x="3429000" y="3476625"/>
          <p14:tracePt t="24716" x="3438525" y="3476625"/>
          <p14:tracePt t="24730" x="3443288" y="3471863"/>
          <p14:tracePt t="24735" x="3448050" y="3467100"/>
          <p14:tracePt t="24759" x="3457575" y="3462338"/>
          <p14:tracePt t="24774" x="3462338" y="3457575"/>
          <p14:tracePt t="24791" x="3467100" y="3457575"/>
          <p14:tracePt t="24807" x="3471863" y="3448050"/>
          <p14:tracePt t="24824" x="3481388" y="3448050"/>
          <p14:tracePt t="24840" x="3495675" y="3448050"/>
          <p14:tracePt t="24857" x="3500438" y="3448050"/>
          <p14:tracePt t="24874" x="3509963" y="3448050"/>
          <p14:tracePt t="24891" x="3533775" y="3452813"/>
          <p14:tracePt t="24908" x="3548063" y="3452813"/>
          <p14:tracePt t="24927" x="3590925" y="3457575"/>
          <p14:tracePt t="24942" x="3609975" y="3457575"/>
          <p14:tracePt t="24958" x="3633788" y="3462338"/>
          <p14:tracePt t="24975" x="3657600" y="3462338"/>
          <p14:tracePt t="24978" x="3662363" y="3467100"/>
          <p14:tracePt t="24992" x="3671888" y="3467100"/>
          <p14:tracePt t="25011" x="3700463" y="3471863"/>
          <p14:tracePt t="25029" x="3714750" y="3471863"/>
          <p14:tracePt t="25045" x="3719513" y="3471863"/>
          <p14:tracePt t="25058" x="3729038" y="3471863"/>
          <p14:tracePt t="25074" x="3738563" y="3471863"/>
          <p14:tracePt t="25107" x="3748088" y="3471863"/>
          <p14:tracePt t="25124" x="3757613" y="3471863"/>
          <p14:tracePt t="25161" x="3762375" y="3471863"/>
          <p14:tracePt t="25194" x="3767138" y="3471863"/>
          <p14:tracePt t="25266" x="3767138" y="3481388"/>
          <p14:tracePt t="25302" x="3767138" y="3486150"/>
          <p14:tracePt t="25329" x="3762375" y="3490913"/>
          <p14:tracePt t="25342" x="3743325" y="3495675"/>
          <p14:tracePt t="25353" x="3719513" y="3500438"/>
          <p14:tracePt t="25377" x="3629025" y="3529013"/>
          <p14:tracePt t="25385" x="3586163" y="3538538"/>
          <p14:tracePt t="25398" x="3538538" y="3543300"/>
          <p14:tracePt t="25409" x="3505200" y="3543300"/>
          <p14:tracePt t="25425" x="3476625" y="3552825"/>
          <p14:tracePt t="25442" x="3462338" y="3552825"/>
          <p14:tracePt t="25458" x="3438525" y="3552825"/>
          <p14:tracePt t="25468" x="3429000" y="3552825"/>
          <p14:tracePt t="25480" x="3424238" y="3552825"/>
          <p14:tracePt t="25499" x="3424238" y="3557588"/>
          <p14:tracePt t="25507" x="3414713" y="3557588"/>
          <p14:tracePt t="25524" x="3409950" y="3557588"/>
          <p14:tracePt t="25540" x="3400425" y="3562350"/>
          <p14:tracePt t="25557" x="3395663" y="3567113"/>
          <p14:tracePt t="25574" x="3390900" y="3567113"/>
          <p14:tracePt t="25591" x="3386138" y="3567113"/>
          <p14:tracePt t="25626" x="3381375" y="3567113"/>
          <p14:tracePt t="25665" x="3371850" y="3571875"/>
          <p14:tracePt t="25675" x="3367088" y="3571875"/>
          <p14:tracePt t="25688" x="3367088" y="3576638"/>
          <p14:tracePt t="25700" x="3362325" y="3581400"/>
          <p14:tracePt t="25714" x="3352800" y="3595688"/>
          <p14:tracePt t="25719" x="3348038" y="3605213"/>
          <p14:tracePt t="25743" x="3333750" y="3614738"/>
          <p14:tracePt t="25757" x="3333750" y="3624263"/>
          <p14:tracePt t="25774" x="3328988" y="3638550"/>
          <p14:tracePt t="25792" x="3324225" y="3652838"/>
          <p14:tracePt t="25807" x="3314700" y="3695700"/>
          <p14:tracePt t="25824" x="3305175" y="3719513"/>
          <p14:tracePt t="25840" x="3300413" y="3776663"/>
          <p14:tracePt t="25856" x="3300413" y="3800475"/>
          <p14:tracePt t="25873" x="3300413" y="3852863"/>
          <p14:tracePt t="25890" x="3300413" y="3867150"/>
          <p14:tracePt t="25906" x="3300413" y="3886200"/>
          <p14:tracePt t="25924" x="3314700" y="3929063"/>
          <p14:tracePt t="25941" x="3319463" y="3938588"/>
          <p14:tracePt t="25958" x="3328988" y="3962400"/>
          <p14:tracePt t="25961" x="3328988" y="3967163"/>
          <p14:tracePt t="25976" x="3328988" y="3976688"/>
          <p14:tracePt t="25982" x="3333750" y="3986213"/>
          <p14:tracePt t="25993" x="3338513" y="3990975"/>
          <p14:tracePt t="26007" x="3348038" y="4005263"/>
          <p14:tracePt t="26024" x="3352800" y="4014788"/>
          <p14:tracePt t="26042" x="3357563" y="4019550"/>
          <p14:tracePt t="26059" x="3362325" y="4029075"/>
          <p14:tracePt t="26074" x="3362325" y="4038600"/>
          <p14:tracePt t="26091" x="3367088" y="4038600"/>
          <p14:tracePt t="26117" x="3367088" y="4043363"/>
          <p14:tracePt t="26132" x="3371850" y="4043363"/>
          <p14:tracePt t="26480" x="3371850" y="4000500"/>
          <p14:tracePt t="26494" x="3371850" y="3962400"/>
          <p14:tracePt t="26509" x="3371850" y="3910013"/>
          <p14:tracePt t="26513" x="3381375" y="3862388"/>
          <p14:tracePt t="26528" x="3381375" y="3814763"/>
          <p14:tracePt t="26540" x="3381375" y="3762375"/>
          <p14:tracePt t="26558" x="3386138" y="3714750"/>
          <p14:tracePt t="26562" x="3395663" y="3671888"/>
          <p14:tracePt t="26577" x="3400425" y="3633788"/>
          <p14:tracePt t="26584" x="3409950" y="3600450"/>
          <p14:tracePt t="26607" x="3419475" y="3557588"/>
          <p14:tracePt t="26623" x="3429000" y="3538538"/>
          <p14:tracePt t="26641" x="3433763" y="3529013"/>
          <p14:tracePt t="26657" x="3443288" y="3514725"/>
          <p14:tracePt t="26674" x="3443288" y="3509963"/>
          <p14:tracePt t="26690" x="3443288" y="3505200"/>
          <p14:tracePt t="26958" x="3448050" y="3505200"/>
          <p14:tracePt t="26971" x="3457575" y="3505200"/>
          <p14:tracePt t="26983" x="3467100" y="3505200"/>
          <p14:tracePt t="26997" x="3471863" y="3500438"/>
          <p14:tracePt t="27009" x="3476625" y="3500438"/>
          <p14:tracePt t="27025" x="3486150" y="3495675"/>
          <p14:tracePt t="27056" x="3490913" y="3490913"/>
          <p14:tracePt t="27074" x="3495675" y="3490913"/>
          <p14:tracePt t="27089" x="3509963" y="3486150"/>
          <p14:tracePt t="27109" x="3519488" y="3476625"/>
          <p14:tracePt t="27113" x="3524250" y="3471863"/>
          <p14:tracePt t="27128" x="3529013" y="3467100"/>
          <p14:tracePt t="27151" x="3533775" y="3462338"/>
          <p14:tracePt t="27166" x="3538538" y="3462338"/>
          <p14:tracePt t="27182" x="3548063" y="3457575"/>
          <p14:tracePt t="27199" x="3552825" y="3457575"/>
          <p14:tracePt t="27217" x="3552825" y="3452813"/>
          <p14:tracePt t="27229" x="3557588" y="3448050"/>
          <p14:tracePt t="28265" x="3557588" y="3452813"/>
          <p14:tracePt t="28278" x="3557588" y="3457575"/>
          <p14:tracePt t="28301" x="3557588" y="3462338"/>
          <p14:tracePt t="28324" x="3557588" y="3467100"/>
          <p14:tracePt t="28338" x="3557588" y="3471863"/>
          <p14:tracePt t="28361" x="3557588" y="3481388"/>
          <p14:tracePt t="28373" x="3557588" y="3486150"/>
          <p14:tracePt t="28398" x="3557588" y="3490913"/>
          <p14:tracePt t="28444" x="3557588" y="3495675"/>
          <p14:tracePt t="28482" x="3557588" y="3500438"/>
          <p14:tracePt t="28516" x="3557588" y="3505200"/>
          <p14:tracePt t="28637" x="3557588" y="3509963"/>
          <p14:tracePt t="28651" x="3552825" y="3509963"/>
          <p14:tracePt t="28663" x="3552825" y="3519488"/>
          <p14:tracePt t="28685" x="3543300" y="3519488"/>
          <p14:tracePt t="28720" x="3538538" y="3519488"/>
          <p14:tracePt t="28769" x="3533775" y="3519488"/>
          <p14:tracePt t="29536" x="3533775" y="3514725"/>
          <p14:tracePt t="29584" x="3533775" y="3509963"/>
          <p14:tracePt t="29621" x="3533775" y="3505200"/>
          <p14:tracePt t="29646" x="3548063" y="3500438"/>
          <p14:tracePt t="29661" x="3571875" y="3486150"/>
          <p14:tracePt t="29671" x="3614738" y="3467100"/>
          <p14:tracePt t="29690" x="3819525" y="3386138"/>
          <p14:tracePt t="29708" x="3981450" y="3314700"/>
          <p14:tracePt t="29714" x="4167188" y="3252788"/>
          <p14:tracePt t="29726" x="4371975" y="3190875"/>
          <p14:tracePt t="29738" x="4605338" y="3148013"/>
          <p14:tracePt t="29754" x="4833938" y="3109913"/>
          <p14:tracePt t="29773" x="5176838" y="3086100"/>
          <p14:tracePt t="29789" x="5505450" y="3086100"/>
          <p14:tracePt t="29804" x="5695950" y="3086100"/>
          <p14:tracePt t="29820" x="5915025" y="3090863"/>
          <p14:tracePt t="29836" x="5967413" y="3100388"/>
          <p14:tracePt t="29853" x="6005513" y="3100388"/>
          <p14:tracePt t="29870" x="6029325" y="3100388"/>
          <p14:tracePt t="29887" x="6034088" y="3100388"/>
          <p14:tracePt t="29921" x="6038850" y="3100388"/>
          <p14:tracePt t="29960" x="6043613" y="3100388"/>
          <p14:tracePt t="29972" x="6053138" y="3100388"/>
          <p14:tracePt t="29985" x="6062663" y="3100388"/>
          <p14:tracePt t="29990" x="6076950" y="3100388"/>
          <p14:tracePt t="30009" x="6100763" y="3100388"/>
          <p14:tracePt t="30020" x="6119813" y="3105150"/>
          <p14:tracePt t="30038" x="6143625" y="3105150"/>
          <p14:tracePt t="30054" x="6148388" y="3105150"/>
          <p14:tracePt t="30070" x="6153150" y="3105150"/>
          <p14:tracePt t="30086" x="6157913" y="3105150"/>
          <p14:tracePt t="30103" x="6162675" y="3105150"/>
          <p14:tracePt t="30120" x="6219825" y="3086100"/>
          <p14:tracePt t="30136" x="6291263" y="3062288"/>
          <p14:tracePt t="30156" x="6657975" y="2947988"/>
          <p14:tracePt t="30177" x="6915150" y="2895600"/>
          <p14:tracePt t="30183" x="7267575" y="2857500"/>
          <p14:tracePt t="30199" x="7581900" y="2857500"/>
          <p14:tracePt t="30212" x="7877175" y="2867025"/>
          <p14:tracePt t="30223" x="8148638" y="2895600"/>
          <p14:tracePt t="30239" x="8353425" y="2928938"/>
          <p14:tracePt t="30244" x="8524875" y="2957513"/>
          <p14:tracePt t="30260" x="8620125" y="2976563"/>
          <p14:tracePt t="30265" x="8677275" y="2976563"/>
          <p14:tracePt t="30275" x="8701088" y="2967038"/>
          <p14:tracePt t="30304" x="8696325" y="2862263"/>
          <p14:tracePt t="30713" x="8729663" y="2890838"/>
          <p14:tracePt t="30728" x="8753475" y="2924175"/>
          <p14:tracePt t="30737" x="8777288" y="2952750"/>
          <p14:tracePt t="30748" x="8805863" y="2976563"/>
          <p14:tracePt t="30758" x="8839200" y="3005138"/>
          <p14:tracePt t="30771" x="8867775" y="3038475"/>
          <p14:tracePt t="30787" x="8915400" y="3086100"/>
          <p14:tracePt t="30805" x="8986838" y="3152775"/>
          <p14:tracePt t="30820" x="9048750" y="3209925"/>
          <p14:tracePt t="30836" x="9072563" y="3243263"/>
          <p14:tracePt t="30840" x="9096375" y="3281363"/>
          <p14:tracePt t="30853" x="9110663" y="3305175"/>
          <p14:tracePt t="30869" x="9120188" y="3324225"/>
          <p14:tracePt t="30886" x="9139238" y="3343275"/>
          <p14:tracePt t="30902" x="9158288" y="3386138"/>
          <p14:tracePt t="30919" x="9167813" y="3395663"/>
          <p14:tracePt t="30936" x="9191625" y="3438525"/>
          <p14:tracePt t="30952" x="9205913" y="3457575"/>
          <p14:tracePt t="30969" x="9210675" y="3481388"/>
          <p14:tracePt t="30985" x="9239250" y="3543300"/>
          <p14:tracePt t="31002" x="9253538" y="3576638"/>
          <p14:tracePt t="31019" x="9277350" y="3633788"/>
          <p14:tracePt t="31035" x="9301163" y="3671888"/>
          <p14:tracePt t="31052" x="9320213" y="3705225"/>
          <p14:tracePt t="31069" x="9353550" y="3757613"/>
          <p14:tracePt t="31085" x="9363075" y="3776663"/>
          <p14:tracePt t="31102" x="9382125" y="3810000"/>
          <p14:tracePt t="31119" x="9386888" y="3810000"/>
          <p14:tracePt t="31135" x="9386888" y="3814763"/>
          <p14:tracePt t="31152" x="9391650" y="3819525"/>
          <p14:tracePt t="32758" x="9382125" y="3819525"/>
          <p14:tracePt t="32772" x="9353550" y="3819525"/>
          <p14:tracePt t="32782" x="9324975" y="3819525"/>
          <p14:tracePt t="32794" x="9301163" y="3819525"/>
          <p14:tracePt t="32806" x="9272588" y="3819525"/>
          <p14:tracePt t="32818" x="9248775" y="3819525"/>
          <p14:tracePt t="32834" x="9234488" y="3819525"/>
          <p14:tracePt t="32850" x="9215438" y="3814763"/>
          <p14:tracePt t="32867" x="9186863" y="3800475"/>
          <p14:tracePt t="32884" x="9172575" y="3800475"/>
          <p14:tracePt t="32901" x="9163050" y="3795713"/>
          <p14:tracePt t="32902" x="9158288" y="3790950"/>
          <p14:tracePt t="32917" x="9153525" y="3786188"/>
          <p14:tracePt t="32934" x="9148763" y="3781425"/>
          <p14:tracePt t="32951" x="9144000" y="3776663"/>
          <p14:tracePt t="32984" x="9144000" y="3767138"/>
          <p14:tracePt t="33009" x="9144000" y="3762375"/>
          <p14:tracePt t="33022" x="9144000" y="3757613"/>
          <p14:tracePt t="33034" x="9148763" y="3752850"/>
          <p14:tracePt t="33050" x="9153525" y="3748088"/>
          <p14:tracePt t="33067" x="9153525" y="3743325"/>
          <p14:tracePt t="33084" x="9163050" y="3724275"/>
          <p14:tracePt t="33100" x="9167813" y="3719513"/>
          <p14:tracePt t="33117" x="9167813" y="3714750"/>
          <p14:tracePt t="33134" x="9182100" y="3700463"/>
          <p14:tracePt t="33150" x="9191625" y="3690938"/>
          <p14:tracePt t="33167" x="9201150" y="3681413"/>
          <p14:tracePt t="33184" x="9215438" y="3676650"/>
          <p14:tracePt t="33201" x="9220200" y="3671888"/>
          <p14:tracePt t="33217" x="9244013" y="3657600"/>
          <p14:tracePt t="33234" x="9248775" y="3652838"/>
          <p14:tracePt t="33250" x="9263063" y="3648075"/>
          <p14:tracePt t="33267" x="9267825" y="3648075"/>
          <p14:tracePt t="33285" x="9277350" y="3643313"/>
          <p14:tracePt t="33300" x="9282113" y="3643313"/>
          <p14:tracePt t="33334" x="9286875" y="3643313"/>
          <p14:tracePt t="33350" x="9291638" y="3643313"/>
          <p14:tracePt t="33370" x="9296400" y="3643313"/>
          <p14:tracePt t="33384" x="9301163" y="3643313"/>
          <p14:tracePt t="33406" x="9305925" y="3643313"/>
          <p14:tracePt t="33441" x="9310688" y="3643313"/>
          <p14:tracePt t="33454" x="9320213" y="3643313"/>
          <p14:tracePt t="33466" x="9324975" y="3643313"/>
          <p14:tracePt t="33478" x="9329738" y="3643313"/>
          <p14:tracePt t="33489" x="9334500" y="3648075"/>
          <p14:tracePt t="33502" x="9344025" y="3652838"/>
          <p14:tracePt t="33517" x="9358313" y="3652838"/>
          <p14:tracePt t="33533" x="9363075" y="3667125"/>
          <p14:tracePt t="33550" x="9372600" y="3676650"/>
          <p14:tracePt t="33567" x="9377363" y="3681413"/>
          <p14:tracePt t="33583" x="9382125" y="3686175"/>
          <p14:tracePt t="33600" x="9396413" y="3705225"/>
          <p14:tracePt t="33617" x="9401175" y="3709988"/>
          <p14:tracePt t="33633" x="9410700" y="3719513"/>
          <p14:tracePt t="33650" x="9415463" y="3724275"/>
          <p14:tracePt t="33667" x="9420225" y="3729038"/>
          <p14:tracePt t="33669" x="9420225" y="3738563"/>
          <p14:tracePt t="33683" x="9420225" y="3743325"/>
          <p14:tracePt t="33700" x="9424988" y="3743325"/>
          <p14:tracePt t="33717" x="9424988" y="3748088"/>
          <p14:tracePt t="33733" x="9429750" y="3752850"/>
          <p14:tracePt t="33750" x="9429750" y="3757613"/>
          <p14:tracePt t="33767" x="9439275" y="3762375"/>
          <p14:tracePt t="33801" x="9444038" y="3767138"/>
          <p14:tracePt t="33861" x="9448800" y="3767138"/>
          <p14:tracePt t="33945" x="9453563" y="3767138"/>
          <p14:tracePt t="33982" x="9458325" y="3771900"/>
          <p14:tracePt t="33993" x="9463088" y="3771900"/>
          <p14:tracePt t="34005" x="9467850" y="3771900"/>
          <p14:tracePt t="34018" x="9477375" y="3771900"/>
          <p14:tracePt t="34033" x="9482138" y="3771900"/>
          <p14:tracePt t="34050" x="9486900" y="3781425"/>
          <p14:tracePt t="34066" x="9501188" y="3786188"/>
          <p14:tracePt t="34083" x="9505950" y="3786188"/>
          <p14:tracePt t="34100" x="9520238" y="3790950"/>
          <p14:tracePt t="34101" x="9529763" y="3790950"/>
          <p14:tracePt t="34116" x="9534525" y="3795713"/>
          <p14:tracePt t="34133" x="9544050" y="3800475"/>
          <p14:tracePt t="34150" x="9563100" y="3810000"/>
          <p14:tracePt t="34166" x="9572625" y="3819525"/>
          <p14:tracePt t="34183" x="9582150" y="3819525"/>
          <p14:tracePt t="34199" x="9596438" y="3829050"/>
          <p14:tracePt t="34233" x="9605963" y="3833813"/>
          <p14:tracePt t="34249" x="9610725" y="3833813"/>
          <p14:tracePt t="34266" x="9610725" y="3838575"/>
          <p14:tracePt t="34283" x="9620250" y="3838575"/>
          <p14:tracePt t="34299" x="9625013" y="3843338"/>
          <p14:tracePt t="34316" x="9634538" y="3843338"/>
          <p14:tracePt t="34333" x="9639300" y="3848100"/>
          <p14:tracePt t="34349" x="9644063" y="3848100"/>
          <p14:tracePt t="34366" x="9653588" y="3848100"/>
          <p14:tracePt t="34383" x="9663113" y="3848100"/>
          <p14:tracePt t="34399" x="9672638" y="3848100"/>
          <p14:tracePt t="34416" x="9691688" y="3848100"/>
          <p14:tracePt t="34433" x="9701213" y="3848100"/>
          <p14:tracePt t="34449" x="9729788" y="3848100"/>
          <p14:tracePt t="34466" x="9739313" y="3843338"/>
          <p14:tracePt t="34483" x="9753600" y="3843338"/>
          <p14:tracePt t="34499" x="9772650" y="3843338"/>
          <p14:tracePt t="34516" x="9786938" y="3843338"/>
          <p14:tracePt t="34533" x="9805988" y="3843338"/>
          <p14:tracePt t="34549" x="9815513" y="3843338"/>
          <p14:tracePt t="34566" x="9825038" y="3843338"/>
          <p14:tracePt t="34583" x="9839325" y="3843338"/>
          <p14:tracePt t="34599" x="9844088" y="3843338"/>
          <p14:tracePt t="34616" x="9848850" y="3843338"/>
          <p14:tracePt t="34632" x="9863138" y="3843338"/>
          <p14:tracePt t="34649" x="9867900" y="3843338"/>
          <p14:tracePt t="34666" x="9872663" y="3843338"/>
          <p14:tracePt t="34689" x="9877425" y="3848100"/>
          <p14:tracePt t="34737" x="9882188" y="3848100"/>
          <p14:tracePt t="34774" x="9886950" y="3848100"/>
          <p14:tracePt t="34881" x="9886950" y="3857625"/>
          <p14:tracePt t="34894" x="9886950" y="3862388"/>
          <p14:tracePt t="34905" x="9886950" y="3867150"/>
          <p14:tracePt t="34918" x="9886950" y="3876675"/>
          <p14:tracePt t="34932" x="9886950" y="3881438"/>
          <p14:tracePt t="34949" x="9882188" y="3895725"/>
          <p14:tracePt t="34966" x="9872663" y="3914775"/>
          <p14:tracePt t="34982" x="9863138" y="3919538"/>
          <p14:tracePt t="34999" x="9858375" y="3933825"/>
          <p14:tracePt t="35016" x="9829800" y="3952875"/>
          <p14:tracePt t="35032" x="9805988" y="3967163"/>
          <p14:tracePt t="35049" x="9772650" y="3981450"/>
          <p14:tracePt t="35065" x="9753600" y="3986213"/>
          <p14:tracePt t="35082" x="9734550" y="3986213"/>
          <p14:tracePt t="35099" x="9710738" y="3990975"/>
          <p14:tracePt t="35115" x="9696450" y="3990975"/>
          <p14:tracePt t="35133" x="9677400" y="3990975"/>
          <p14:tracePt t="35133" x="9667875" y="3995738"/>
          <p14:tracePt t="35149" x="9653588" y="3995738"/>
          <p14:tracePt t="35165" x="9644063" y="3995738"/>
          <p14:tracePt t="35182" x="9620250" y="4000500"/>
          <p14:tracePt t="35199" x="9615488" y="4000500"/>
          <p14:tracePt t="35215" x="9605963" y="4000500"/>
          <p14:tracePt t="35216" x="9601200" y="4000500"/>
          <p14:tracePt t="35232" x="9586913" y="4000500"/>
          <p14:tracePt t="35249" x="9582150" y="4000500"/>
          <p14:tracePt t="35265" x="9572625" y="4000500"/>
          <p14:tracePt t="35282" x="9567863" y="4000500"/>
          <p14:tracePt t="35299" x="9553575" y="4000500"/>
          <p14:tracePt t="35315" x="9544050" y="4000500"/>
          <p14:tracePt t="35332" x="9534525" y="4000500"/>
          <p14:tracePt t="35349" x="9515475" y="3990975"/>
          <p14:tracePt t="35366" x="9505950" y="3990975"/>
          <p14:tracePt t="35382" x="9496425" y="3986213"/>
          <p14:tracePt t="35399" x="9486900" y="3971925"/>
          <p14:tracePt t="35415" x="9472613" y="3971925"/>
          <p14:tracePt t="35449" x="9463088" y="3967163"/>
          <p14:tracePt t="35465" x="9453563" y="3962400"/>
          <p14:tracePt t="35482" x="9429750" y="3957638"/>
          <p14:tracePt t="35498" x="9424988" y="3952875"/>
          <p14:tracePt t="35515" x="9420225" y="3948113"/>
          <p14:tracePt t="35532" x="9410700" y="3938588"/>
          <p14:tracePt t="35565" x="9401175" y="3933825"/>
          <p14:tracePt t="35582" x="9396413" y="3933825"/>
          <p14:tracePt t="35598" x="9396413" y="3929063"/>
          <p14:tracePt t="35625" x="9396413" y="3924300"/>
          <p14:tracePt t="35661" x="9396413" y="3919538"/>
          <p14:tracePt t="35685" x="9396413" y="3914775"/>
          <p14:tracePt t="35697" x="9396413" y="3910013"/>
          <p14:tracePt t="35709" x="9405938" y="3905250"/>
          <p14:tracePt t="35734" x="9410700" y="3890963"/>
          <p14:tracePt t="35757" x="9410700" y="3886200"/>
          <p14:tracePt t="35770" x="9415463" y="3886200"/>
          <p14:tracePt t="35781" x="9415463" y="3881438"/>
          <p14:tracePt t="35805" x="9420225" y="3881438"/>
          <p14:tracePt t="35817" x="9420225" y="3876675"/>
          <p14:tracePt t="35853" x="9424988" y="3871913"/>
          <p14:tracePt t="35865" x="9429750" y="3871913"/>
          <p14:tracePt t="35889" x="9434513" y="3871913"/>
          <p14:tracePt t="35901" x="9434513" y="3867150"/>
          <p14:tracePt t="35913" x="9444038" y="3857625"/>
          <p14:tracePt t="35925" x="9448800" y="3857625"/>
          <p14:tracePt t="35949" x="9453563" y="3857625"/>
          <p14:tracePt t="35961" x="9458325" y="3857625"/>
          <p14:tracePt t="35973" x="9463088" y="3857625"/>
          <p14:tracePt t="35985" x="9467850" y="3857625"/>
          <p14:tracePt t="36009" x="9482138" y="3857625"/>
          <p14:tracePt t="36021" x="9486900" y="3857625"/>
          <p14:tracePt t="36033" x="9491663" y="3857625"/>
          <p14:tracePt t="36048" x="9496425" y="3857625"/>
          <p14:tracePt t="36065" x="9501188" y="3857625"/>
          <p14:tracePt t="36081" x="9515475" y="3857625"/>
          <p14:tracePt t="36098" x="9525000" y="3857625"/>
          <p14:tracePt t="36115" x="9529763" y="3857625"/>
          <p14:tracePt t="36131" x="9539288" y="3857625"/>
          <p14:tracePt t="36148" x="9544050" y="3857625"/>
          <p14:tracePt t="36165" x="9553575" y="3857625"/>
          <p14:tracePt t="36181" x="9563100" y="3857625"/>
          <p14:tracePt t="36198" x="9567863" y="3857625"/>
          <p14:tracePt t="36215" x="9572625" y="3857625"/>
          <p14:tracePt t="36237" x="9577388" y="3857625"/>
          <p14:tracePt t="36249" x="9582150" y="3857625"/>
          <p14:tracePt t="36273" x="9586913" y="3857625"/>
          <p14:tracePt t="36286" x="9601200" y="3857625"/>
          <p14:tracePt t="36298" x="9605963" y="3857625"/>
          <p14:tracePt t="36314" x="9610725" y="3857625"/>
          <p14:tracePt t="36331" x="9620250" y="3857625"/>
          <p14:tracePt t="36332" x="9629775" y="3857625"/>
          <p14:tracePt t="36348" x="9639300" y="3857625"/>
          <p14:tracePt t="36364" x="9648825" y="3857625"/>
          <p14:tracePt t="36381" x="9667875" y="3857625"/>
          <p14:tracePt t="36398" x="9686925" y="3857625"/>
          <p14:tracePt t="36414" x="9691688" y="3857625"/>
          <p14:tracePt t="36431" x="9715500" y="3857625"/>
          <p14:tracePt t="36448" x="9725025" y="3862388"/>
          <p14:tracePt t="36464" x="9748838" y="3862388"/>
          <p14:tracePt t="36481" x="9758363" y="3862388"/>
          <p14:tracePt t="36498" x="9763125" y="3867150"/>
          <p14:tracePt t="36514" x="9786938" y="3867150"/>
          <p14:tracePt t="36531" x="9791700" y="3867150"/>
          <p14:tracePt t="36548" x="9796463" y="3871913"/>
          <p14:tracePt t="36564" x="9805988" y="3871913"/>
          <p14:tracePt t="36581" x="9810750" y="3871913"/>
          <p14:tracePt t="36598" x="9815513" y="3871913"/>
          <p14:tracePt t="36631" x="9825038" y="3871913"/>
          <p14:tracePt t="36648" x="9829800" y="3871913"/>
          <p14:tracePt t="36664" x="9834563" y="3871913"/>
          <p14:tracePt t="36704" x="9839325" y="3871913"/>
          <p14:tracePt t="36740" x="9844088" y="3871913"/>
          <p14:tracePt t="36837" x="9844088" y="3876675"/>
          <p14:tracePt t="36873" x="9844088" y="3881438"/>
          <p14:tracePt t="36933" x="9839325" y="3881438"/>
          <p14:tracePt t="37304" x="9834563" y="3881438"/>
          <p14:tracePt t="37317" x="9820275" y="3881438"/>
          <p14:tracePt t="37328" x="9815513" y="3881438"/>
          <p14:tracePt t="37340" x="9810750" y="3881438"/>
          <p14:tracePt t="37352" x="9805988" y="3881438"/>
          <p14:tracePt t="37365" x="9801225" y="3876675"/>
          <p14:tracePt t="37381" x="9796463" y="3876675"/>
          <p14:tracePt t="37397" x="9786938" y="3876675"/>
          <p14:tracePt t="37414" x="9772650" y="3871913"/>
          <p14:tracePt t="37430" x="9767888" y="3871913"/>
          <p14:tracePt t="37447" x="9763125" y="3871913"/>
          <p14:tracePt t="37464" x="9753600" y="3857625"/>
          <p14:tracePt t="37480" x="9748838" y="3857625"/>
          <p14:tracePt t="37497" x="9734550" y="3857625"/>
          <p14:tracePt t="37514" x="9729788" y="3857625"/>
          <p14:tracePt t="37530" x="9725025" y="3857625"/>
          <p14:tracePt t="37547" x="9720263" y="3857625"/>
          <p14:tracePt t="37563" x="9715500" y="3857625"/>
          <p14:tracePt t="37581" x="9710738" y="3857625"/>
          <p14:tracePt t="37617" x="9701213" y="3857625"/>
          <p14:tracePt t="37652" x="9696450" y="3857625"/>
          <p14:tracePt t="38697" x="9686925" y="3857625"/>
          <p14:tracePt t="38708" x="9682163" y="3857625"/>
          <p14:tracePt t="38720" x="9672638" y="3857625"/>
          <p14:tracePt t="38733" x="9663113" y="3857625"/>
          <p14:tracePt t="38746" x="9658350" y="3852863"/>
          <p14:tracePt t="38762" x="9653588" y="3852863"/>
          <p14:tracePt t="38779" x="9648825" y="3852863"/>
          <p14:tracePt t="38796" x="9639300" y="3852863"/>
          <p14:tracePt t="38812" x="9634538" y="3852863"/>
          <p14:tracePt t="38829" x="9629775" y="3852863"/>
          <p14:tracePt t="38846" x="9620250" y="3852863"/>
          <p14:tracePt t="38863" x="9615488" y="3852863"/>
          <p14:tracePt t="38879" x="9610725" y="3852863"/>
          <p14:tracePt t="38896" x="9605963" y="3852863"/>
          <p14:tracePt t="38912" x="9601200" y="3852863"/>
          <p14:tracePt t="38950" x="9596438" y="3852863"/>
          <p14:tracePt t="38984" x="9591675" y="3852863"/>
          <p14:tracePt t="40363" x="9577388" y="3852863"/>
          <p14:tracePt t="40376" x="9553575" y="3862388"/>
          <p14:tracePt t="40388" x="9525000" y="3867150"/>
          <p14:tracePt t="40400" x="9515475" y="3867150"/>
          <p14:tracePt t="40412" x="9491663" y="3867150"/>
          <p14:tracePt t="40428" x="9472613" y="3876675"/>
          <p14:tracePt t="40444" x="9458325" y="3876675"/>
          <p14:tracePt t="40461" x="9415463" y="3871913"/>
          <p14:tracePt t="40478" x="9405938" y="3867150"/>
          <p14:tracePt t="40495" x="9386888" y="3867150"/>
          <p14:tracePt t="40495" x="9377363" y="3867150"/>
          <p14:tracePt t="40511" x="9363075" y="3867150"/>
          <p14:tracePt t="40528" x="9353550" y="3867150"/>
          <p14:tracePt t="40544" x="9348788" y="3867150"/>
          <p14:tracePt t="40579" x="9344025" y="3867150"/>
          <p14:tracePt t="40988" x="9353550" y="3867150"/>
          <p14:tracePt t="40999" x="9363075" y="3871913"/>
          <p14:tracePt t="41012" x="9377363" y="3881438"/>
          <p14:tracePt t="41023" x="9382125" y="3881438"/>
          <p14:tracePt t="41035" x="9386888" y="3881438"/>
          <p14:tracePt t="41059" x="9391650" y="3881438"/>
          <p14:tracePt t="41083" x="9391650" y="3886200"/>
          <p14:tracePt t="41108" x="9391650" y="3895725"/>
          <p14:tracePt t="41119" x="9386888" y="3895725"/>
          <p14:tracePt t="41131" x="9382125" y="3900488"/>
          <p14:tracePt t="41144" x="9367838" y="3905250"/>
          <p14:tracePt t="41156" x="9358313" y="3914775"/>
          <p14:tracePt t="41168" x="9353550" y="3919538"/>
          <p14:tracePt t="41179" x="9348788" y="3919538"/>
          <p14:tracePt t="41194" x="9344025" y="3919538"/>
          <p14:tracePt t="41211" x="9344025" y="3924300"/>
          <p14:tracePt t="41227" x="9339263" y="3924300"/>
          <p14:tracePt t="41347" x="9344025" y="3924300"/>
          <p14:tracePt t="41359" x="9344025" y="3929063"/>
          <p14:tracePt t="42451" x="9334500" y="3938588"/>
          <p14:tracePt t="42464" x="9305925" y="3976688"/>
          <p14:tracePt t="42475" x="9286875" y="4010025"/>
          <p14:tracePt t="42487" x="9258300" y="4038600"/>
          <p14:tracePt t="42499" x="9239250" y="4071938"/>
          <p14:tracePt t="42512" x="9224963" y="4100513"/>
          <p14:tracePt t="42526" x="9205913" y="4133850"/>
          <p14:tracePt t="42543" x="9201150" y="4157663"/>
          <p14:tracePt t="42559" x="9177338" y="4210050"/>
          <p14:tracePt t="42576" x="9172575" y="4224338"/>
          <p14:tracePt t="42593" x="9172575" y="4243388"/>
          <p14:tracePt t="42594" x="9172575" y="4252913"/>
          <p14:tracePt t="42609" x="9172575" y="4267200"/>
          <p14:tracePt t="42626" x="9172575" y="4281488"/>
          <p14:tracePt t="42643" x="9172575" y="4305300"/>
          <p14:tracePt t="42659" x="9182100" y="4319588"/>
          <p14:tracePt t="42676" x="9186863" y="4343400"/>
          <p14:tracePt t="42693" x="9205913" y="4391025"/>
          <p14:tracePt t="42709" x="9215438" y="4414838"/>
          <p14:tracePt t="42726" x="9229725" y="4429125"/>
          <p14:tracePt t="42727" x="9229725" y="4433888"/>
          <p14:tracePt t="42743" x="9239250" y="4452938"/>
          <p14:tracePt t="42759" x="9244013" y="4462463"/>
          <p14:tracePt t="42776" x="9248775" y="4476750"/>
          <p14:tracePt t="42793" x="9263063" y="4481513"/>
          <p14:tracePt t="42810" x="9267825" y="4486275"/>
          <p14:tracePt t="42826" x="9277350" y="4491038"/>
          <p14:tracePt t="42843" x="9282113" y="4491038"/>
          <p14:tracePt t="42859" x="9286875" y="4495800"/>
          <p14:tracePt t="42876" x="9291638" y="4495800"/>
          <p14:tracePt t="42893" x="9301163" y="4495800"/>
          <p14:tracePt t="42909" x="9305925" y="4500563"/>
          <p14:tracePt t="42926" x="9310688" y="4500563"/>
          <p14:tracePt t="42943" x="9315450" y="4500563"/>
          <p14:tracePt t="42959" x="9320213" y="4500563"/>
          <p14:tracePt t="42976" x="9329738" y="4500563"/>
          <p14:tracePt t="42992" x="9358313" y="4500563"/>
          <p14:tracePt t="43009" x="9372600" y="4500563"/>
          <p14:tracePt t="43026" x="9382125" y="4495800"/>
          <p14:tracePt t="43042" x="9391650" y="4491038"/>
          <p14:tracePt t="43059" x="9401175" y="4491038"/>
          <p14:tracePt t="43076" x="9405938" y="4491038"/>
          <p14:tracePt t="43111" x="9410700" y="4491038"/>
          <p14:tracePt t="43662" x="9415463" y="4491038"/>
          <p14:tracePt t="43675" x="9434513" y="4500563"/>
          <p14:tracePt t="43687" x="9444038" y="4510088"/>
          <p14:tracePt t="43699" x="9453563" y="4514850"/>
          <p14:tracePt t="43711" x="9463088" y="4519613"/>
          <p14:tracePt t="43725" x="9472613" y="4524375"/>
          <p14:tracePt t="43742" x="9482138" y="4529138"/>
          <p14:tracePt t="43759" x="9491663" y="4533900"/>
          <p14:tracePt t="43775" x="9496425" y="4533900"/>
          <p14:tracePt t="43792" x="9496425" y="4538663"/>
          <p14:tracePt t="43809" x="9510713" y="4538663"/>
          <p14:tracePt t="43825" x="9520238" y="4538663"/>
          <p14:tracePt t="43842" x="9529763" y="4548188"/>
          <p14:tracePt t="43858" x="9534525" y="4548188"/>
          <p14:tracePt t="43875" x="9534525" y="4552950"/>
          <p14:tracePt t="43892" x="9539288" y="4552950"/>
          <p14:tracePt t="43908" x="9544050" y="4552950"/>
          <p14:tracePt t="43925" x="9553575" y="4557713"/>
          <p14:tracePt t="43942" x="9558338" y="4557713"/>
          <p14:tracePt t="43958" x="9563100" y="4562475"/>
          <p14:tracePt t="43992" x="9567863" y="4562475"/>
          <p14:tracePt t="44022" x="9572625" y="4562475"/>
          <p14:tracePt t="44131" x="9577388" y="4562475"/>
          <p14:tracePt t="44166" x="9582150" y="4562475"/>
          <p14:tracePt t="44190" x="9591675" y="4562475"/>
          <p14:tracePt t="44202" x="9596438" y="4562475"/>
          <p14:tracePt t="44226" x="9601200" y="4562475"/>
          <p14:tracePt t="44238" x="9605963" y="4562475"/>
          <p14:tracePt t="44250" x="9610725" y="4562475"/>
          <p14:tracePt t="44275" x="9620250" y="4562475"/>
          <p14:tracePt t="44286" x="9629775" y="4562475"/>
          <p14:tracePt t="44298" x="9634538" y="4562475"/>
          <p14:tracePt t="44311" x="9639300" y="4562475"/>
          <p14:tracePt t="44325" x="9644063" y="4562475"/>
          <p14:tracePt t="44341" x="9653588" y="4562475"/>
          <p14:tracePt t="44358" x="9667875" y="4562475"/>
          <p14:tracePt t="44375" x="9677400" y="4562475"/>
          <p14:tracePt t="44391" x="9686925" y="4562475"/>
          <p14:tracePt t="44408" x="9701213" y="4562475"/>
          <p14:tracePt t="44425" x="9710738" y="4562475"/>
          <p14:tracePt t="44441" x="9720263" y="4557713"/>
          <p14:tracePt t="44458" x="9729788" y="4557713"/>
          <p14:tracePt t="44491" x="9739313" y="4557713"/>
          <p14:tracePt t="44508" x="9748838" y="4557713"/>
          <p14:tracePt t="44541" x="9758363" y="4557713"/>
          <p14:tracePt t="44575" x="9763125" y="4557713"/>
          <p14:tracePt t="44611" x="9767888" y="4557713"/>
          <p14:tracePt t="44646" x="9772650" y="4557713"/>
          <p14:tracePt t="44934" x="9772650" y="4552950"/>
          <p14:tracePt t="45210" x="9763125" y="4552950"/>
          <p14:tracePt t="45222" x="9753600" y="4543425"/>
          <p14:tracePt t="45234" x="9744075" y="4543425"/>
          <p14:tracePt t="45246" x="9739313" y="4543425"/>
          <p14:tracePt t="45259" x="9734550" y="4543425"/>
          <p14:tracePt t="45283" x="9729788" y="4543425"/>
          <p14:tracePt t="45297" x="9725025" y="4543425"/>
          <p14:tracePt t="45311" x="9720263" y="4543425"/>
          <p14:tracePt t="45334" x="9715500" y="4543425"/>
          <p14:tracePt t="45346" x="9705975" y="4543425"/>
          <p14:tracePt t="45361" x="9701213" y="4543425"/>
          <p14:tracePt t="45375" x="9696450" y="4543425"/>
          <p14:tracePt t="45391" x="9686925" y="4548188"/>
          <p14:tracePt t="45408" x="9682163" y="4548188"/>
          <p14:tracePt t="45425" x="9677400" y="4552950"/>
          <p14:tracePt t="45441" x="9663113" y="4552950"/>
          <p14:tracePt t="45458" x="9658350" y="4552950"/>
          <p14:tracePt t="45476" x="9648825" y="4552950"/>
          <p14:tracePt t="45491" x="9639300" y="4557713"/>
          <p14:tracePt t="45508" x="9634538" y="4557713"/>
          <p14:tracePt t="45524" x="9610725" y="4562475"/>
          <p14:tracePt t="45541" x="9605963" y="4562475"/>
          <p14:tracePt t="45559" x="9601200" y="4562475"/>
          <p14:tracePt t="45574" x="9596438" y="4562475"/>
          <p14:tracePt t="45611" x="9586913" y="4562475"/>
          <p14:tracePt t="46271" x="9591675" y="4562475"/>
          <p14:tracePt t="46283" x="9596438" y="4562475"/>
          <p14:tracePt t="46299" x="9605963" y="4562475"/>
          <p14:tracePt t="46311" x="9615488" y="4562475"/>
          <p14:tracePt t="46326" x="9629775" y="4562475"/>
          <p14:tracePt t="46330" x="9639300" y="4562475"/>
          <p14:tracePt t="46346" x="9648825" y="4562475"/>
          <p14:tracePt t="46359" x="9667875" y="4562475"/>
          <p14:tracePt t="46376" x="9686925" y="4562475"/>
          <p14:tracePt t="46379" x="9701213" y="4562475"/>
          <p14:tracePt t="46396" x="9725025" y="4562475"/>
          <p14:tracePt t="46401" x="9739313" y="4562475"/>
          <p14:tracePt t="46412" x="9758363" y="4562475"/>
          <p14:tracePt t="46425" x="9772650" y="4562475"/>
          <p14:tracePt t="46441" x="9786938" y="4562475"/>
          <p14:tracePt t="46460" x="9796463" y="4562475"/>
          <p14:tracePt t="46475" x="9810750" y="4562475"/>
          <p14:tracePt t="46491" x="9815513" y="4562475"/>
          <p14:tracePt t="46524" x="9820275" y="4562475"/>
          <p14:tracePt t="46541" x="9825038" y="4562475"/>
          <p14:tracePt t="46632" x="9825038" y="4557713"/>
          <p14:tracePt t="46743" x="9820275" y="4543425"/>
          <p14:tracePt t="46748" x="9810750" y="4533900"/>
          <p14:tracePt t="46766" x="9796463" y="4514850"/>
          <p14:tracePt t="46784" x="9763125" y="4495800"/>
          <p14:tracePt t="46800" x="9744075" y="4481513"/>
          <p14:tracePt t="46823" x="9725025" y="4467225"/>
          <p14:tracePt t="46849" x="9705975" y="4462463"/>
          <p14:tracePt t="46858" x="9705975" y="4457700"/>
          <p14:tracePt t="46870" x="9701213" y="4457700"/>
          <p14:tracePt t="46892" x="9696450" y="4457700"/>
          <p14:tracePt t="47748" x="9682163" y="4457700"/>
          <p14:tracePt t="47762" x="9667875" y="4457700"/>
          <p14:tracePt t="47776" x="9644063" y="4457700"/>
          <p14:tracePt t="47782" x="9634538" y="4457700"/>
          <p14:tracePt t="47800" x="9615488" y="4457700"/>
          <p14:tracePt t="47805" x="9610725" y="4457700"/>
          <p14:tracePt t="47824" x="9605963" y="4457700"/>
          <p14:tracePt t="47844" x="9591675" y="4457700"/>
          <p14:tracePt t="47861" x="9586913" y="4457700"/>
          <p14:tracePt t="47878" x="9582150" y="4457700"/>
          <p14:tracePt t="51635" x="9596438" y="4457700"/>
          <p14:tracePt t="51647" x="9610725" y="4457700"/>
          <p14:tracePt t="51663" x="9634538" y="4457700"/>
          <p14:tracePt t="51670" x="9653588" y="4457700"/>
          <p14:tracePt t="51687" x="9672638" y="4457700"/>
          <p14:tracePt t="51693" x="9696450" y="4457700"/>
          <p14:tracePt t="51722" x="9725025" y="4467225"/>
          <p14:tracePt t="51728" x="9734550" y="4467225"/>
          <p14:tracePt t="51745" x="9744075" y="4467225"/>
          <p14:tracePt t="51758" x="9753600" y="4467225"/>
          <p14:tracePt t="51764" x="9767888" y="4471988"/>
          <p14:tracePt t="51775" x="9777413" y="4471988"/>
          <p14:tracePt t="51786" x="9782175" y="4471988"/>
          <p14:tracePt t="51803" x="9786938" y="4481513"/>
          <p14:tracePt t="51820" x="9791700" y="4481513"/>
          <p14:tracePt t="51836" x="9805988" y="4481513"/>
          <p14:tracePt t="51853" x="9810750" y="4481513"/>
          <p14:tracePt t="51869" x="9820275" y="4481513"/>
          <p14:tracePt t="51895" x="9825038" y="4481513"/>
          <p14:tracePt t="51908" x="9829800" y="4481513"/>
          <p14:tracePt t="51920" x="9834563" y="4481513"/>
          <p14:tracePt t="51943" x="9844088" y="4481513"/>
          <p14:tracePt t="51982" x="9848850" y="4481513"/>
          <p14:tracePt t="52008" x="9848850" y="4476750"/>
          <p14:tracePt t="52620" x="9848850" y="4462463"/>
          <p14:tracePt t="52625" x="9844088" y="4448175"/>
          <p14:tracePt t="52632" x="9844088" y="4438650"/>
          <p14:tracePt t="52645" x="9844088" y="4419600"/>
          <p14:tracePt t="52651" x="9839325" y="4376738"/>
          <p14:tracePt t="52670" x="9829800" y="4338638"/>
          <p14:tracePt t="52676" x="9825038" y="4295775"/>
          <p14:tracePt t="52695" x="9820275" y="4252913"/>
          <p14:tracePt t="52700" x="9820275" y="4214813"/>
          <p14:tracePt t="52710" x="9810750" y="4171950"/>
          <p14:tracePt t="52734" x="9810750" y="4119563"/>
          <p14:tracePt t="52738" x="9810750" y="4105275"/>
          <p14:tracePt t="52752" x="9810750" y="4090988"/>
          <p14:tracePt t="52765" x="9810750" y="4071938"/>
          <p14:tracePt t="52779" x="9810750" y="4057650"/>
          <p14:tracePt t="52783" x="9810750" y="4048125"/>
          <p14:tracePt t="52802" x="9810750" y="4038600"/>
          <p14:tracePt t="52805" x="9810750" y="4033838"/>
          <p14:tracePt t="52835" x="9810750" y="4029075"/>
          <p14:tracePt t="52869" x="9810750" y="4024313"/>
          <p14:tracePt t="52977" x="9810750" y="4019550"/>
          <p14:tracePt t="53714" x="9767888" y="4062413"/>
          <p14:tracePt t="53731" x="9558338" y="4252913"/>
          <p14:tracePt t="53753" x="9429750" y="4352925"/>
          <p14:tracePt t="53768" x="9063038" y="4581525"/>
          <p14:tracePt t="53785" x="8810625" y="4681538"/>
          <p14:tracePt t="53803" x="8058150" y="4962525"/>
          <p14:tracePt t="53821" x="7577138" y="5143500"/>
          <p14:tracePt t="53842" x="6672263" y="5543550"/>
          <p14:tracePt t="53859" x="6376988" y="5705475"/>
          <p14:tracePt t="53868" x="6129338" y="5838825"/>
          <p14:tracePt t="53884" x="5943600" y="5943600"/>
          <p14:tracePt t="53887" x="5805488" y="6019800"/>
          <p14:tracePt t="53900" x="5729288" y="6062663"/>
          <p14:tracePt t="53917" x="5686425" y="6086475"/>
          <p14:tracePt t="54576" x="5595938" y="6086475"/>
          <p14:tracePt t="54581" x="5519738" y="6086475"/>
          <p14:tracePt t="54593" x="5391150" y="6086475"/>
          <p14:tracePt t="54602" x="5305425" y="6086475"/>
          <p14:tracePt t="54618" x="5048250" y="6076950"/>
          <p14:tracePt t="54635" x="4791075" y="6057900"/>
          <p14:tracePt t="54651" x="4610100" y="6038850"/>
          <p14:tracePt t="54667" x="4319588" y="5962650"/>
          <p14:tracePt t="54684" x="4248150" y="5938838"/>
          <p14:tracePt t="54701" x="4195763" y="5915025"/>
          <p14:tracePt t="54717" x="4157663" y="5891213"/>
          <p14:tracePt t="55261" x="4238625" y="5843588"/>
          <p14:tracePt t="55266" x="4338638" y="5776913"/>
          <p14:tracePt t="55283" x="4462463" y="5719763"/>
          <p14:tracePt t="55299" x="4576763" y="5662613"/>
          <p14:tracePt t="55305" x="4676775" y="5629275"/>
          <p14:tracePt t="55321" x="4757738" y="5600700"/>
          <p14:tracePt t="55327" x="4843463" y="5586413"/>
          <p14:tracePt t="55338" x="4900613" y="5567363"/>
          <p14:tracePt t="55350" x="4943475" y="5562600"/>
          <p14:tracePt t="55367" x="4976813" y="5557838"/>
          <p14:tracePt t="55387" x="5024438" y="5557838"/>
          <p14:tracePt t="55401" x="5048250" y="5557838"/>
          <p14:tracePt t="55417" x="5067300" y="5557838"/>
          <p14:tracePt t="55433" x="5100638" y="5548313"/>
          <p14:tracePt t="55450" x="5124450" y="5548313"/>
          <p14:tracePt t="55468" x="5176838" y="5543550"/>
          <p14:tracePt t="55483" x="5210175" y="5543550"/>
          <p14:tracePt t="55500" x="5243513" y="5534025"/>
          <p14:tracePt t="55516" x="5305425" y="5529263"/>
          <p14:tracePt t="55533" x="5348288" y="5529263"/>
          <p14:tracePt t="55550" x="5381625" y="5529263"/>
          <p14:tracePt t="55567" x="5448300" y="5529263"/>
          <p14:tracePt t="55589" x="5491163" y="5543550"/>
          <p14:tracePt t="55593" x="5514975" y="5553075"/>
          <p14:tracePt t="55609" x="5529263" y="5557838"/>
          <p14:tracePt t="55615" x="5557838" y="5572125"/>
          <p14:tracePt t="55634" x="5581650" y="5591175"/>
          <p14:tracePt t="55650" x="5638800" y="5610225"/>
          <p14:tracePt t="55667" x="5710238" y="5638800"/>
          <p14:tracePt t="55685" x="5791200" y="5672138"/>
          <p14:tracePt t="55700" x="5815013" y="5681663"/>
          <p14:tracePt t="55717" x="5834063" y="5686425"/>
          <p14:tracePt t="55725" x="5848350" y="5686425"/>
          <p14:tracePt t="55741" x="5853113" y="5691188"/>
          <p14:tracePt t="56159" x="5886450" y="5691188"/>
          <p14:tracePt t="56174" x="5962650" y="5691188"/>
          <p14:tracePt t="56183" x="6043613" y="5695950"/>
          <p14:tracePt t="56194" x="6110288" y="5695950"/>
          <p14:tracePt t="56208" x="6167438" y="5700713"/>
          <p14:tracePt t="56213" x="6248400" y="5700713"/>
          <p14:tracePt t="56232" x="6305550" y="5700713"/>
          <p14:tracePt t="56244" x="6372225" y="5710238"/>
          <p14:tracePt t="56263" x="6462713" y="5710238"/>
          <p14:tracePt t="56274" x="6500813" y="5715000"/>
          <p14:tracePt t="56285" x="6515100" y="5715000"/>
          <p14:tracePt t="56301" x="6557963" y="5715000"/>
          <p14:tracePt t="56316" x="6581775" y="5715000"/>
          <p14:tracePt t="56333" x="6615113" y="5715000"/>
          <p14:tracePt t="56350" x="6648450" y="5715000"/>
          <p14:tracePt t="56369" x="6700838" y="5715000"/>
          <p14:tracePt t="56383" x="6724650" y="5715000"/>
          <p14:tracePt t="56399" x="6748463" y="5715000"/>
          <p14:tracePt t="56417" x="6781800" y="5715000"/>
          <p14:tracePt t="56433" x="6853238" y="5715000"/>
          <p14:tracePt t="56450" x="6896100" y="5715000"/>
          <p14:tracePt t="56466" x="6943725" y="5715000"/>
          <p14:tracePt t="56483" x="6953250" y="5729288"/>
          <p14:tracePt t="56489" x="6962775" y="5738813"/>
          <p14:tracePt t="56516" x="6977063" y="5767388"/>
          <p14:tracePt t="56533" x="6981825" y="5786438"/>
          <p14:tracePt t="56550" x="7005638" y="5805488"/>
          <p14:tracePt t="56566" x="7015163" y="5815013"/>
          <p14:tracePt t="56585" x="7043738" y="5838825"/>
          <p14:tracePt t="56600" x="7062788" y="5843588"/>
          <p14:tracePt t="56617" x="7077075" y="5843588"/>
          <p14:tracePt t="56633" x="7100888" y="5853113"/>
          <p14:tracePt t="56650" x="7138988" y="5862638"/>
          <p14:tracePt t="56668" x="7177088" y="5862638"/>
          <p14:tracePt t="56682" x="7219950" y="5872163"/>
          <p14:tracePt t="56699" x="7243763" y="5876925"/>
          <p14:tracePt t="56716" x="7277100" y="5881688"/>
          <p14:tracePt t="56732" x="7334250" y="5881688"/>
          <p14:tracePt t="56749" x="7367588" y="5881688"/>
          <p14:tracePt t="56766" x="7419975" y="5881688"/>
          <p14:tracePt t="56784" x="7434263" y="5881688"/>
          <p14:tracePt t="56790" x="7453313" y="5881688"/>
          <p14:tracePt t="56816" x="7472363" y="5881688"/>
          <p14:tracePt t="56833" x="7477125" y="5881688"/>
          <p14:tracePt t="56848" x="7491413" y="5881688"/>
          <p14:tracePt t="57181" x="7586663" y="5857875"/>
          <p14:tracePt t="57188" x="7710488" y="5829300"/>
          <p14:tracePt t="57205" x="7829550" y="5800725"/>
          <p14:tracePt t="57210" x="7924800" y="5786438"/>
          <p14:tracePt t="57227" x="8020050" y="5767388"/>
          <p14:tracePt t="57240" x="8115300" y="5748338"/>
          <p14:tracePt t="57253" x="8196263" y="5734050"/>
          <p14:tracePt t="57260" x="8262938" y="5724525"/>
          <p14:tracePt t="57274" x="8310563" y="5724525"/>
          <p14:tracePt t="57294" x="8386763" y="5719763"/>
          <p14:tracePt t="57309" x="8424863" y="5719763"/>
          <p14:tracePt t="57320" x="8458200" y="5719763"/>
          <p14:tracePt t="57331" x="8491538" y="5719763"/>
          <p14:tracePt t="57348" x="8524875" y="5719763"/>
          <p14:tracePt t="57352" x="8558213" y="5719763"/>
          <p14:tracePt t="57365" x="8582025" y="5719763"/>
          <p14:tracePt t="57382" x="8615363" y="5719763"/>
          <p14:tracePt t="57400" x="8672513" y="5710238"/>
          <p14:tracePt t="57415" x="8686800" y="5710238"/>
          <p14:tracePt t="57431" x="8710613" y="5710238"/>
          <p14:tracePt t="57449" x="8748713" y="5705475"/>
          <p14:tracePt t="57465" x="8763000" y="5705475"/>
          <p14:tracePt t="57484" x="8786813" y="5705475"/>
          <p14:tracePt t="57499" x="8791575" y="5705475"/>
          <p14:tracePt t="57515" x="8796338" y="5705475"/>
          <p14:tracePt t="57532" x="8805863" y="5705475"/>
          <p14:tracePt t="57549" x="8810625" y="5705475"/>
          <p14:tracePt t="57609" x="8815388" y="5700713"/>
          <p14:tracePt t="57656" x="8820150" y="5700713"/>
          <p14:tracePt t="57668" x="8820150" y="5695950"/>
          <p14:tracePt t="57681" x="8824913" y="5695950"/>
          <p14:tracePt t="57705" x="8829675" y="5695950"/>
          <p14:tracePt t="57788" x="8829675" y="5691188"/>
          <p14:tracePt t="57853" x="8829675" y="5681663"/>
          <p14:tracePt t="57866" x="8824913" y="5681663"/>
          <p14:tracePt t="57882" x="8820150" y="5681663"/>
          <p14:tracePt t="57907" x="8796338" y="5676900"/>
          <p14:tracePt t="57931" x="8734425" y="5676900"/>
          <p14:tracePt t="57941" x="8667750" y="5681663"/>
          <p14:tracePt t="57958" x="8596313" y="5705475"/>
          <p14:tracePt t="57965" x="8486775" y="5753100"/>
          <p14:tracePt t="57981" x="8353425" y="5800725"/>
          <p14:tracePt t="57998" x="8177213" y="5862638"/>
          <p14:tracePt t="57999" x="7996238" y="5919788"/>
          <p14:tracePt t="58014" x="7810500" y="5972175"/>
          <p14:tracePt t="58030" x="7639050" y="6024563"/>
          <p14:tracePt t="58047" x="7310438" y="6124575"/>
          <p14:tracePt t="58064" x="7177088" y="6172200"/>
          <p14:tracePt t="58083" x="7048500" y="6224588"/>
          <p14:tracePt t="58098" x="6962775" y="6243638"/>
          <p14:tracePt t="58115" x="6919913" y="6257925"/>
          <p14:tracePt t="58132" x="6886575" y="6272213"/>
          <p14:tracePt t="58148" x="6843713" y="6281738"/>
          <p14:tracePt t="58165" x="6815138" y="6291263"/>
          <p14:tracePt t="58182" x="6762750" y="6305550"/>
          <p14:tracePt t="58198" x="6743700" y="6310313"/>
          <p14:tracePt t="58216" x="6734175" y="6315075"/>
          <p14:tracePt t="58231" x="6729413" y="6315075"/>
          <p14:tracePt t="58248" x="6724650" y="6315075"/>
          <p14:tracePt t="58485" x="6729413" y="6315075"/>
          <p14:tracePt t="58524" x="6724650" y="6315075"/>
          <p14:tracePt t="58989" x="6724650" y="6310313"/>
          <p14:tracePt t="59004" x="6724650" y="6291263"/>
          <p14:tracePt t="59016" x="6724650" y="6272213"/>
          <p14:tracePt t="59033" x="6724650" y="6234113"/>
          <p14:tracePt t="59047" x="6724650" y="6224588"/>
          <p14:tracePt t="59064" x="6724650" y="6205538"/>
          <p14:tracePt t="59081" x="6719888" y="6172200"/>
          <p14:tracePt t="59097" x="6715125" y="6153150"/>
          <p14:tracePt t="59116" x="6715125" y="6138863"/>
          <p14:tracePt t="59130" x="6710363" y="6110288"/>
          <p14:tracePt t="59148" x="6710363" y="6100763"/>
          <p14:tracePt t="59165" x="6710363" y="6086475"/>
          <p14:tracePt t="59180" x="6710363" y="6081713"/>
          <p14:tracePt t="59198" x="6710363" y="6076950"/>
          <p14:tracePt t="59214" x="6719888" y="6053138"/>
          <p14:tracePt t="59230" x="6724650" y="6048375"/>
          <p14:tracePt t="59243" x="6734175" y="6029325"/>
          <p14:tracePt t="59261" x="6781800" y="5995988"/>
          <p14:tracePt t="59286" x="6867525" y="5953125"/>
          <p14:tracePt t="59298" x="6929438" y="5924550"/>
          <p14:tracePt t="59307" x="6996113" y="5881688"/>
          <p14:tracePt t="59319" x="7096125" y="5838825"/>
          <p14:tracePt t="59332" x="7205663" y="5800725"/>
          <p14:tracePt t="59346" x="7324725" y="5772150"/>
          <p14:tracePt t="59363" x="7434263" y="5757863"/>
          <p14:tracePt t="59366" x="7524750" y="5748338"/>
          <p14:tracePt t="59380" x="7605713" y="5738813"/>
          <p14:tracePt t="59397" x="7710488" y="5743575"/>
          <p14:tracePt t="59415" x="7815263" y="5753100"/>
          <p14:tracePt t="59430" x="8072438" y="5753100"/>
          <p14:tracePt t="59447" x="8201025" y="5753100"/>
          <p14:tracePt t="59464" x="8405813" y="5753100"/>
          <p14:tracePt t="59480" x="8486775" y="5762625"/>
          <p14:tracePt t="59498" x="8548688" y="5767388"/>
          <p14:tracePt t="59513" x="8586788" y="5767388"/>
          <p14:tracePt t="59530" x="8591550" y="5767388"/>
          <p14:tracePt t="59546" x="8596313" y="5772150"/>
          <p14:tracePt t="59589" x="8596313" y="5776913"/>
          <p14:tracePt t="59661" x="8596313" y="5786438"/>
          <p14:tracePt t="59695" x="8596313" y="5791200"/>
          <p14:tracePt t="59709" x="8601075" y="5795963"/>
          <p14:tracePt t="59722" x="8620125" y="5800725"/>
          <p14:tracePt t="59739" x="8643938" y="5815013"/>
          <p14:tracePt t="59755" x="8710613" y="5853113"/>
          <p14:tracePt t="59772" x="8753475" y="5876925"/>
          <p14:tracePt t="59777" x="8782050" y="5895975"/>
          <p14:tracePt t="59797" x="8815388" y="5910263"/>
          <p14:tracePt t="59813" x="8882063" y="5934075"/>
          <p14:tracePt t="59830" x="8924925" y="5957888"/>
          <p14:tracePt t="59848" x="8982075" y="5976938"/>
          <p14:tracePt t="59856" x="8991600" y="5986463"/>
          <p14:tracePt t="59861" x="9020175" y="5995988"/>
          <p14:tracePt t="59874" x="9043988" y="6010275"/>
          <p14:tracePt t="59886" x="9072563" y="6015038"/>
          <p14:tracePt t="59896" x="9086850" y="6019800"/>
          <p14:tracePt t="59912" x="9105900" y="6029325"/>
          <p14:tracePt t="59929" x="9115425" y="6029325"/>
          <p14:tracePt t="59930" x="9120188" y="6034088"/>
          <p14:tracePt t="59945" x="9139238" y="6038850"/>
          <p14:tracePt t="59962" x="9153525" y="6043613"/>
          <p14:tracePt t="59979" x="9182100" y="6057900"/>
          <p14:tracePt t="59999" x="9196388" y="6062663"/>
          <p14:tracePt t="60005" x="9215438" y="6076950"/>
          <p14:tracePt t="60015" x="9224963" y="6081713"/>
          <p14:tracePt t="60030" x="9258300" y="6100763"/>
          <p14:tracePt t="60047" x="9277350" y="6105525"/>
          <p14:tracePt t="60064" x="9305925" y="6124575"/>
          <p14:tracePt t="60080" x="9334500" y="6134100"/>
          <p14:tracePt t="60097" x="9358313" y="6138863"/>
          <p14:tracePt t="60104" x="9372600" y="6143625"/>
          <p14:tracePt t="60125" x="9396413" y="6157913"/>
          <p14:tracePt t="60138" x="9410700" y="6157913"/>
          <p14:tracePt t="60149" x="9415463" y="6162675"/>
          <p14:tracePt t="60162" x="9420225" y="6162675"/>
          <p14:tracePt t="60182" x="9424988" y="6157913"/>
          <p14:tracePt t="60536" x="9448800" y="6148388"/>
          <p14:tracePt t="60551" x="9472613" y="6143625"/>
          <p14:tracePt t="60558" x="9501188" y="6134100"/>
          <p14:tracePt t="60568" x="9525000" y="6119813"/>
          <p14:tracePt t="60581" x="9539288" y="6119813"/>
          <p14:tracePt t="60596" x="9577388" y="6100763"/>
          <p14:tracePt t="60616" x="9620250" y="6086475"/>
          <p14:tracePt t="60630" x="9625013" y="6081713"/>
          <p14:tracePt t="60647" x="9634538" y="6076950"/>
          <p14:tracePt t="60679" x="9639300" y="6072188"/>
          <p14:tracePt t="60696" x="9639300" y="6062663"/>
          <p14:tracePt t="60728" x="9639300" y="6057900"/>
          <p14:tracePt t="60752" x="9644063" y="6057900"/>
          <p14:tracePt t="60775" x="9644063" y="6053138"/>
          <p14:tracePt t="60879" x="9644063" y="6048375"/>
          <p14:tracePt t="61137" x="9644063" y="6067425"/>
          <p14:tracePt t="61152" x="9644063" y="6081713"/>
          <p14:tracePt t="61169" x="9644063" y="6148388"/>
          <p14:tracePt t="61196" x="9634538" y="6205538"/>
          <p14:tracePt t="61212" x="9634538" y="6219825"/>
          <p14:tracePt t="61229" x="9625013" y="6262688"/>
          <p14:tracePt t="61239" x="9625013" y="6281738"/>
          <p14:tracePt t="61263" x="9625013" y="6291263"/>
          <p14:tracePt t="61279" x="9620250" y="6319838"/>
          <p14:tracePt t="61297" x="9620250" y="6329363"/>
          <p14:tracePt t="61312" x="9620250" y="6348413"/>
          <p14:tracePt t="61328" x="9620250" y="6357938"/>
          <p14:tracePt t="61345" x="9620250" y="6362700"/>
          <p14:tracePt t="61361" x="9620250" y="6372225"/>
          <p14:tracePt t="61378" x="9620250" y="6376988"/>
          <p14:tracePt t="61407" x="9620250" y="6386513"/>
          <p14:tracePt t="61449" x="9620250" y="6391275"/>
          <p14:tracePt t="61761" x="9620250" y="6372225"/>
          <p14:tracePt t="61772" x="9625013" y="6338888"/>
          <p14:tracePt t="61787" x="9625013" y="6286500"/>
          <p14:tracePt t="61792" x="9625013" y="6257925"/>
          <p14:tracePt t="61812" x="9625013" y="6229350"/>
          <p14:tracePt t="61829" x="9620250" y="6186488"/>
          <p14:tracePt t="61846" x="9620250" y="6172200"/>
          <p14:tracePt t="61865" x="9620250" y="6143625"/>
          <p14:tracePt t="61880" x="9620250" y="6134100"/>
          <p14:tracePt t="61894" x="9620250" y="6124575"/>
          <p14:tracePt t="61911" x="9620250" y="6110288"/>
          <p14:tracePt t="61927" x="9620250" y="6105525"/>
          <p14:tracePt t="61961" x="9620250" y="6100763"/>
          <p14:tracePt t="61978" x="9620250" y="6096000"/>
          <p14:tracePt t="61999" x="9620250" y="6091238"/>
          <p14:tracePt t="62011" x="9615488" y="6086475"/>
          <p14:tracePt t="62030" x="9615488" y="6076950"/>
          <p14:tracePt t="62045" x="9610725" y="6062663"/>
          <p14:tracePt t="62079" x="9610725" y="6057900"/>
          <p14:tracePt t="62097" x="9610725" y="6053138"/>
          <p14:tracePt t="62216" x="9610725" y="6076950"/>
          <p14:tracePt t="62231" x="9610725" y="6100763"/>
          <p14:tracePt t="62237" x="9610725" y="6143625"/>
          <p14:tracePt t="62255" x="9610725" y="6181725"/>
          <p14:tracePt t="62267" x="9610725" y="6205538"/>
          <p14:tracePt t="62278" x="9610725" y="6229350"/>
          <p14:tracePt t="62296" x="9610725" y="6257925"/>
          <p14:tracePt t="62311" x="9610725" y="6281738"/>
          <p14:tracePt t="62329" x="9610725" y="6291263"/>
          <p14:tracePt t="62345" x="9610725" y="6300788"/>
          <p14:tracePt t="62362" x="9610725" y="6305550"/>
          <p14:tracePt t="62385" x="9610725" y="6310313"/>
          <p14:tracePt t="62635" x="9610725" y="6305550"/>
          <p14:tracePt t="62651" x="9610725" y="6272213"/>
          <p14:tracePt t="62658" x="9610725" y="6229350"/>
          <p14:tracePt t="62672" x="9601200" y="6181725"/>
          <p14:tracePt t="62687" x="9601200" y="6124575"/>
          <p14:tracePt t="62692" x="9601200" y="6057900"/>
          <p14:tracePt t="62706" x="9601200" y="6000750"/>
          <p14:tracePt t="62717" x="9605963" y="5953125"/>
          <p14:tracePt t="62727" x="9605963" y="5910263"/>
          <p14:tracePt t="62744" x="9610725" y="5867400"/>
          <p14:tracePt t="62764" x="9620250" y="5819775"/>
          <p14:tracePt t="62778" x="9625013" y="5800725"/>
          <p14:tracePt t="62795" x="9625013" y="5786438"/>
          <p14:tracePt t="62811" x="9625013" y="5772150"/>
          <p14:tracePt t="62828" x="9625013" y="5767388"/>
          <p14:tracePt t="62894" x="9625013" y="5781675"/>
          <p14:tracePt t="62901" x="9625013" y="5795963"/>
          <p14:tracePt t="62911" x="9625013" y="5829300"/>
          <p14:tracePt t="62919" x="9629775" y="5872163"/>
          <p14:tracePt t="62930" x="9639300" y="5929313"/>
          <p14:tracePt t="62943" x="9648825" y="6010275"/>
          <p14:tracePt t="62960" x="9648825" y="6100763"/>
          <p14:tracePt t="62976" x="9644063" y="6286500"/>
          <p14:tracePt t="62993" x="9634538" y="6353175"/>
          <p14:tracePt t="63011" x="9629775" y="6400800"/>
          <p14:tracePt t="63018" x="9625013" y="6424613"/>
          <p14:tracePt t="63033" x="9625013" y="6453188"/>
          <p14:tracePt t="63045" x="9625013" y="6462713"/>
          <p14:tracePt t="63061" x="9615488" y="6467475"/>
          <p14:tracePt t="63081" x="9605963" y="6467475"/>
          <p14:tracePt t="63403" x="9563100" y="6467475"/>
          <p14:tracePt t="63419" x="9396413" y="6453188"/>
          <p14:tracePt t="63424" x="9215438" y="6419850"/>
          <p14:tracePt t="63446" x="8920163" y="6362700"/>
          <p14:tracePt t="63460" x="8572500" y="6296025"/>
          <p14:tracePt t="63477" x="8367713" y="6267450"/>
          <p14:tracePt t="63495" x="8158163" y="6224588"/>
          <p14:tracePt t="63512" x="7720013" y="6143625"/>
          <p14:tracePt t="63531" x="7448550" y="6072188"/>
          <p14:tracePt t="63544" x="7186613" y="6010275"/>
          <p14:tracePt t="63560" x="7053263" y="5981700"/>
          <p14:tracePt t="63577" x="6967538" y="5957888"/>
          <p14:tracePt t="63593" x="6877050" y="5919788"/>
          <p14:tracePt t="63609" x="6848475" y="5900738"/>
          <p14:tracePt t="63626" x="6805613" y="5867400"/>
          <p14:tracePt t="63644" x="6772275" y="5848350"/>
          <p14:tracePt t="63662" x="6753225" y="5838825"/>
          <p14:tracePt t="63677" x="6724650" y="5824538"/>
          <p14:tracePt t="63694" x="6719888" y="5819775"/>
          <p14:tracePt t="63712" x="6715125" y="5819775"/>
          <p14:tracePt t="63716" x="6710363" y="5815013"/>
          <p14:tracePt t="63727" x="6710363" y="5810250"/>
          <p14:tracePt t="63743" x="6700838" y="5810250"/>
          <p14:tracePt t="63760" x="6686550" y="5810250"/>
          <p14:tracePt t="63777" x="6672263" y="5810250"/>
          <p14:tracePt t="63795" x="6643688" y="5819775"/>
          <p14:tracePt t="63810" x="6634163" y="5824538"/>
          <p14:tracePt t="63844" x="6629400" y="5824538"/>
          <p14:tracePt t="63950" x="6624638" y="5824538"/>
          <p14:tracePt t="64027" x="6615113" y="5824538"/>
          <p14:tracePt t="64039" x="6610350" y="5834063"/>
          <p14:tracePt t="64055" x="6605588" y="5843588"/>
          <p14:tracePt t="64060" x="6596063" y="5862638"/>
          <p14:tracePt t="64071" x="6581775" y="5881688"/>
          <p14:tracePt t="64094" x="6581775" y="5905500"/>
          <p14:tracePt t="64110" x="6572250" y="5934075"/>
          <p14:tracePt t="64126" x="6572250" y="5957888"/>
          <p14:tracePt t="64143" x="6572250" y="5991225"/>
          <p14:tracePt t="64160" x="6577013" y="6000750"/>
          <p14:tracePt t="64179" x="6586538" y="6043613"/>
          <p14:tracePt t="64193" x="6591300" y="6067425"/>
          <p14:tracePt t="64210" x="6596063" y="6086475"/>
          <p14:tracePt t="64227" x="6610350" y="6124575"/>
          <p14:tracePt t="64239" x="6615113" y="6143625"/>
          <p14:tracePt t="64260" x="6624638" y="6172200"/>
          <p14:tracePt t="64276" x="6634163" y="6196013"/>
          <p14:tracePt t="64293" x="6634163" y="6210300"/>
          <p14:tracePt t="64310" x="6638925" y="6219825"/>
          <p14:tracePt t="64327" x="6643688" y="6234113"/>
          <p14:tracePt t="64343" x="6648450" y="6243638"/>
          <p14:tracePt t="64359" x="6648450" y="6257925"/>
          <p14:tracePt t="64376" x="6653213" y="6267450"/>
          <p14:tracePt t="64395" x="6662738" y="6291263"/>
          <p14:tracePt t="64410" x="6662738" y="6315075"/>
          <p14:tracePt t="64426" x="6667500" y="6329363"/>
          <p14:tracePt t="64443" x="6667500" y="6357938"/>
          <p14:tracePt t="64460" x="6672263" y="6376988"/>
          <p14:tracePt t="64479" x="6672263" y="6396038"/>
          <p14:tracePt t="64493" x="6672263" y="6410325"/>
          <p14:tracePt t="64510" x="6672263" y="6415088"/>
          <p14:tracePt t="64529" x="6672263" y="6424613"/>
          <p14:tracePt t="64543" x="6672263" y="6429375"/>
          <p14:tracePt t="64560" x="6672263" y="6434138"/>
          <p14:tracePt t="64576" x="6672263" y="6438900"/>
          <p14:tracePt t="64610" x="6672263" y="6448425"/>
          <p14:tracePt t="65893" x="6672263" y="6434138"/>
          <p14:tracePt t="65910" x="6662738" y="6410325"/>
          <p14:tracePt t="65925" x="6648450" y="6386513"/>
          <p14:tracePt t="65939" x="6648450" y="6367463"/>
          <p14:tracePt t="65946" x="6638925" y="6348413"/>
          <p14:tracePt t="65955" x="6634163" y="6334125"/>
          <p14:tracePt t="65965" x="6634163" y="6319838"/>
          <p14:tracePt t="65977" x="6629400" y="6310313"/>
          <p14:tracePt t="65991" x="6629400" y="6305550"/>
          <p14:tracePt t="66007" x="6629400" y="6296025"/>
          <p14:tracePt t="66024" x="6629400" y="6276975"/>
          <p14:tracePt t="66041" x="6629400" y="6267450"/>
          <p14:tracePt t="66059" x="6629400" y="6257925"/>
          <p14:tracePt t="66075" x="6624638" y="6229350"/>
          <p14:tracePt t="66092" x="6619875" y="6210300"/>
          <p14:tracePt t="66110" x="6610350" y="6191250"/>
          <p14:tracePt t="66125" x="6610350" y="6172200"/>
          <p14:tracePt t="66142" x="6610350" y="6167438"/>
          <p14:tracePt t="66159" x="6610350" y="6153150"/>
          <p14:tracePt t="66175" x="6610350" y="6143625"/>
          <p14:tracePt t="66259" x="6610350" y="6138863"/>
          <p14:tracePt t="66330" x="6610350" y="6134100"/>
          <p14:tracePt t="66366" x="6610350" y="6129338"/>
          <p14:tracePt t="66380" x="6615113" y="6124575"/>
          <p14:tracePt t="66395" x="6619875" y="6119813"/>
          <p14:tracePt t="66401" x="6629400" y="6115050"/>
          <p14:tracePt t="66416" x="6634163" y="6096000"/>
          <p14:tracePt t="66424" x="6648450" y="6076950"/>
          <p14:tracePt t="66433" x="6657975" y="6062663"/>
          <p14:tracePt t="66445" x="6667500" y="6048375"/>
          <p14:tracePt t="66457" x="6677025" y="6024563"/>
          <p14:tracePt t="66474" x="6681788" y="6015038"/>
          <p14:tracePt t="66491" x="6691313" y="5995988"/>
          <p14:tracePt t="66492" x="6696075" y="5991225"/>
          <p14:tracePt t="66507" x="6700838" y="5981700"/>
          <p14:tracePt t="66524" x="6715125" y="5967413"/>
          <p14:tracePt t="66540" x="6729413" y="5938838"/>
          <p14:tracePt t="66557" x="6738938" y="5934075"/>
          <p14:tracePt t="66574" x="6748463" y="5924550"/>
          <p14:tracePt t="66575" x="6753225" y="5919788"/>
          <p14:tracePt t="66590" x="6757988" y="5910263"/>
          <p14:tracePt t="66624" x="6757988" y="5905500"/>
          <p14:tracePt t="66640" x="6762750" y="5905500"/>
          <p14:tracePt t="66855" x="6743700" y="5957888"/>
          <p14:tracePt t="66880" x="6715125" y="6015038"/>
          <p14:tracePt t="66905" x="6705600" y="6067425"/>
          <p14:tracePt t="66921" x="6696075" y="6100763"/>
          <p14:tracePt t="66953" x="6672263" y="6157913"/>
          <p14:tracePt t="66964" x="6667500" y="6172200"/>
          <p14:tracePt t="66974" x="6667500" y="6186488"/>
          <p14:tracePt t="66990" x="6653213" y="6200775"/>
          <p14:tracePt t="67007" x="6648450" y="6210300"/>
          <p14:tracePt t="67007" x="6643688" y="6215063"/>
          <p14:tracePt t="67023" x="6638925" y="6224588"/>
          <p14:tracePt t="67040" x="6634163" y="6229350"/>
          <p14:tracePt t="67057" x="6624638" y="6243638"/>
          <p14:tracePt t="67074" x="6624638" y="6248400"/>
          <p14:tracePt t="67093" x="6615113" y="6248400"/>
          <p14:tracePt t="67107" x="6615113" y="6253163"/>
          <p14:tracePt t="67124" x="6610350" y="6253163"/>
          <p14:tracePt t="67169" x="6605588" y="6253163"/>
          <p14:tracePt t="67183" x="6600825" y="6253163"/>
          <p14:tracePt t="67205" x="6596063" y="6253163"/>
          <p14:tracePt t="67217" x="6591300" y="6253163"/>
          <p14:tracePt t="67241" x="6586538" y="6253163"/>
          <p14:tracePt t="67255" x="6577013" y="6253163"/>
          <p14:tracePt t="67301" x="6572250" y="6253163"/>
          <p14:tracePt t="67337" x="6567488" y="6253163"/>
          <p14:tracePt t="67352" x="6557963" y="6253163"/>
          <p14:tracePt t="67372" x="6505575" y="6253163"/>
          <p14:tracePt t="67393" x="6353175" y="6219825"/>
          <p14:tracePt t="67409" x="6234113" y="6181725"/>
          <p14:tracePt t="67420" x="6076950" y="6143625"/>
          <p14:tracePt t="67435" x="5867400" y="6091238"/>
          <p14:tracePt t="67456" x="5391150" y="5995988"/>
          <p14:tracePt t="67471" x="5148263" y="5953125"/>
          <p14:tracePt t="67479" x="4919663" y="5910263"/>
          <p14:tracePt t="67490" x="4738688" y="5891213"/>
          <p14:tracePt t="67506" x="4595813" y="5862638"/>
          <p14:tracePt t="67523" x="4486275" y="5834063"/>
          <p14:tracePt t="67524" x="4414838" y="5819775"/>
          <p14:tracePt t="67539" x="4362450" y="5805488"/>
          <p14:tracePt t="67557" x="4338638" y="5795963"/>
          <p14:tracePt t="67561" x="4319588" y="5786438"/>
          <p14:tracePt t="67575" x="4310063" y="5767388"/>
          <p14:tracePt t="67591" x="4319588" y="5734050"/>
          <p14:tracePt t="67937" x="4319588" y="5743575"/>
          <p14:tracePt t="67952" x="4310063" y="5767388"/>
          <p14:tracePt t="67974" x="4281488" y="5843588"/>
          <p14:tracePt t="67985" x="4267200" y="5886450"/>
          <p14:tracePt t="67995" x="4262438" y="5919788"/>
          <p14:tracePt t="68006" x="4252913" y="5943600"/>
          <p14:tracePt t="68022" x="4248150" y="5972175"/>
          <p14:tracePt t="68039" x="4243388" y="6005513"/>
          <p14:tracePt t="68056" x="4238625" y="6024563"/>
          <p14:tracePt t="68073" x="4238625" y="6038850"/>
          <p14:tracePt t="68076" x="4238625" y="6053138"/>
          <p14:tracePt t="68090" x="4238625" y="6062663"/>
          <p14:tracePt t="68107" x="4238625" y="6067425"/>
          <p14:tracePt t="68125" x="4238625" y="6081713"/>
          <p14:tracePt t="68140" x="4238625" y="6086475"/>
          <p14:tracePt t="68157" x="4238625" y="6091238"/>
          <p14:tracePt t="68175" x="4238625" y="6119813"/>
          <p14:tracePt t="68193" x="4238625" y="6129338"/>
          <p14:tracePt t="68200" x="4229100" y="6143625"/>
          <p14:tracePt t="68217" x="4229100" y="6153150"/>
          <p14:tracePt t="68222" x="4229100" y="6162675"/>
          <p14:tracePt t="68233" x="4224338" y="6167438"/>
          <p14:tracePt t="68257" x="4224338" y="6172200"/>
          <p14:tracePt t="68273" x="4219575" y="6191250"/>
          <p14:tracePt t="68306" x="4219575" y="6196013"/>
          <p14:tracePt t="68323" x="4219575" y="6200775"/>
          <p14:tracePt t="68341" x="4214813" y="6210300"/>
          <p14:tracePt t="68346" x="4214813" y="6219825"/>
          <p14:tracePt t="68358" x="4214813" y="6224588"/>
          <p14:tracePt t="68373" x="4210050" y="6229350"/>
          <p14:tracePt t="68379" x="4210050" y="6234113"/>
          <p14:tracePt t="68407" x="4205288" y="6238875"/>
          <p14:tracePt t="68441" x="4205288" y="6243638"/>
          <p14:tracePt t="68488" x="4205288" y="6248400"/>
          <p14:tracePt t="68526" x="4205288" y="6257925"/>
          <p14:tracePt t="68550" x="4205288" y="6262688"/>
          <p14:tracePt t="68584" x="4205288" y="6267450"/>
          <p14:tracePt t="68694" x="4205288" y="6272213"/>
          <p14:tracePt t="68729" x="4205288" y="6276975"/>
          <p14:tracePt t="68764" x="4205288" y="6281738"/>
          <p14:tracePt t="68788" x="4205288" y="6286500"/>
          <p14:tracePt t="68825" x="4205288" y="6291263"/>
          <p14:tracePt t="68877" x="4205288" y="6300788"/>
          <p14:tracePt t="68891" x="4205288" y="6305550"/>
          <p14:tracePt t="68924" x="4205288" y="6310313"/>
          <p14:tracePt t="69040" x="4210050" y="6310313"/>
          <p14:tracePt t="69101" x="4214813" y="6296025"/>
          <p14:tracePt t="69116" x="4214813" y="6286500"/>
          <p14:tracePt t="69129" x="4229100" y="6276975"/>
          <p14:tracePt t="69139" x="4233863" y="6253163"/>
          <p14:tracePt t="69157" x="4248150" y="6224588"/>
          <p14:tracePt t="69173" x="4281488" y="6157913"/>
          <p14:tracePt t="69189" x="4295775" y="6129338"/>
          <p14:tracePt t="69206" x="4319588" y="6072188"/>
          <p14:tracePt t="69222" x="4329113" y="6043613"/>
          <p14:tracePt t="69242" x="4338638" y="6005513"/>
          <p14:tracePt t="69256" x="4343400" y="5991225"/>
          <p14:tracePt t="69266" x="4343400" y="5981700"/>
          <p14:tracePt t="69277" x="4343400" y="5972175"/>
          <p14:tracePt t="69293" x="4348163" y="5957888"/>
          <p14:tracePt t="69305" x="4348163" y="5953125"/>
          <p14:tracePt t="69325" x="4348163" y="5948363"/>
          <p14:tracePt t="69654" x="4367213" y="5957888"/>
          <p14:tracePt t="69666" x="4405313" y="5972175"/>
          <p14:tracePt t="69681" x="4443413" y="5976938"/>
          <p14:tracePt t="69686" x="4500563" y="5972175"/>
          <p14:tracePt t="69705" x="4581525" y="5967413"/>
          <p14:tracePt t="69722" x="4843463" y="5919788"/>
          <p14:tracePt t="69739" x="5014913" y="5891213"/>
          <p14:tracePt t="69756" x="5191125" y="5867400"/>
          <p14:tracePt t="69772" x="5548313" y="5857875"/>
          <p14:tracePt t="69789" x="5691188" y="5857875"/>
          <p14:tracePt t="69805" x="5915025" y="5881688"/>
          <p14:tracePt t="69822" x="6005513" y="5891213"/>
          <p14:tracePt t="69841" x="6181725" y="5915025"/>
          <p14:tracePt t="69856" x="6243638" y="5938838"/>
          <p14:tracePt t="69872" x="6315075" y="5953125"/>
          <p14:tracePt t="69888" x="6391275" y="5981700"/>
          <p14:tracePt t="69905" x="6424613" y="5995988"/>
          <p14:tracePt t="69921" x="6448425" y="6000750"/>
          <p14:tracePt t="69937" x="6472238" y="6005513"/>
          <p14:tracePt t="69954" x="6481763" y="6010275"/>
          <p14:tracePt t="69971" x="6510338" y="6019800"/>
          <p14:tracePt t="69988" x="6524625" y="6019800"/>
          <p14:tracePt t="70005" x="6543675" y="6024563"/>
          <p14:tracePt t="70022" x="6600825" y="6038850"/>
          <p14:tracePt t="70039" x="6624638" y="6038850"/>
          <p14:tracePt t="70056" x="6648450" y="6038850"/>
          <p14:tracePt t="70072" x="6691313" y="6038850"/>
          <p14:tracePt t="70088" x="6710363" y="6043613"/>
          <p14:tracePt t="70105" x="6738938" y="6043613"/>
          <p14:tracePt t="70122" x="6743700" y="6048375"/>
          <p14:tracePt t="70140" x="6748463" y="6048375"/>
          <p14:tracePt t="70162" x="6753225" y="6048375"/>
          <p14:tracePt t="70175" x="6753225" y="6053138"/>
          <p14:tracePt t="70190" x="6753225" y="6057900"/>
          <p14:tracePt t="70204" x="6748463" y="6057900"/>
          <p14:tracePt t="70221" x="6748463" y="6067425"/>
          <p14:tracePt t="70237" x="6743700" y="6076950"/>
          <p14:tracePt t="70254" x="6734175" y="6081713"/>
          <p14:tracePt t="70260" x="6734175" y="6086475"/>
          <p14:tracePt t="70278" x="6729413" y="6091238"/>
          <p14:tracePt t="70289" x="6729413" y="6096000"/>
          <p14:tracePt t="70305" x="6729413" y="6105525"/>
          <p14:tracePt t="70322" x="6724650" y="6119813"/>
          <p14:tracePt t="70338" x="6724650" y="6129338"/>
          <p14:tracePt t="70356" x="6724650" y="6134100"/>
          <p14:tracePt t="70372" x="6724650" y="6143625"/>
          <p14:tracePt t="70398" x="6724650" y="6148388"/>
          <p14:tracePt t="70409" x="6724650" y="6153150"/>
          <p14:tracePt t="70421" x="6724650" y="6157913"/>
          <p14:tracePt t="70440" x="6724650" y="6167438"/>
          <p14:tracePt t="70455" x="6719888" y="6167438"/>
          <p14:tracePt t="70471" x="6719888" y="6172200"/>
          <p14:tracePt t="70587" x="6719888" y="6176963"/>
          <p14:tracePt t="70613" x="6719888" y="6186488"/>
          <p14:tracePt t="70625" x="6715125" y="6191250"/>
          <p14:tracePt t="70638" x="6715125" y="6196013"/>
          <p14:tracePt t="70649" x="6710363" y="6200775"/>
          <p14:tracePt t="70663" x="6705600" y="6205538"/>
          <p14:tracePt t="70675" x="6696075" y="6215063"/>
          <p14:tracePt t="70682" x="6691313" y="6224588"/>
          <p14:tracePt t="70693" x="6686550" y="6229350"/>
          <p14:tracePt t="70705" x="6681788" y="6234113"/>
          <p14:tracePt t="70720" x="6681788" y="6238875"/>
          <p14:tracePt t="70738" x="6672263" y="6248400"/>
          <p14:tracePt t="70754" x="6657975" y="6267450"/>
          <p14:tracePt t="70770" x="6648450" y="6276975"/>
          <p14:tracePt t="70788" x="6638925" y="6286500"/>
          <p14:tracePt t="70805" x="6634163" y="6291263"/>
          <p14:tracePt t="70823" x="6629400" y="6291263"/>
          <p14:tracePt t="70838" x="6619875" y="6300788"/>
          <p14:tracePt t="70862" x="6615113" y="6300788"/>
          <p14:tracePt t="70892" x="6610350" y="6300788"/>
          <p14:tracePt t="70927" x="6610350" y="6296025"/>
          <p14:tracePt t="70955" x="6610350" y="6291263"/>
          <p14:tracePt t="70980" x="6605588" y="6281738"/>
          <p14:tracePt t="70992" x="6605588" y="6257925"/>
          <p14:tracePt t="71004" x="6600825" y="6234113"/>
          <p14:tracePt t="71016" x="6591300" y="6200775"/>
          <p14:tracePt t="71029" x="6577013" y="6157913"/>
          <p14:tracePt t="71041" x="6572250" y="6115050"/>
          <p14:tracePt t="71057" x="6572250" y="6076950"/>
          <p14:tracePt t="71070" x="6562725" y="6043613"/>
          <p14:tracePt t="71087" x="6567488" y="5991225"/>
          <p14:tracePt t="71104" x="6572250" y="5976938"/>
          <p14:tracePt t="71120" x="6572250" y="5972175"/>
          <p14:tracePt t="71137" x="6572250" y="5957888"/>
          <p14:tracePt t="71214" x="6572250" y="5972175"/>
          <p14:tracePt t="71228" x="6572250" y="5981700"/>
          <p14:tracePt t="71234" x="6572250" y="5991225"/>
          <p14:tracePt t="71249" x="6572250" y="6010275"/>
          <p14:tracePt t="71265" x="6572250" y="6024563"/>
          <p14:tracePt t="71272" x="6572250" y="6043613"/>
          <p14:tracePt t="71289" x="6572250" y="6057900"/>
          <p14:tracePt t="71300" x="6567488" y="6067425"/>
          <p14:tracePt t="71312" x="6567488" y="6076950"/>
          <p14:tracePt t="71316" x="6557963" y="6086475"/>
          <p14:tracePt t="71342" x="6553200" y="6096000"/>
          <p14:tracePt t="71365" x="6543675" y="6096000"/>
          <p14:tracePt t="71377" x="6534150" y="6086475"/>
          <p14:tracePt t="71390" x="6519863" y="6072188"/>
          <p14:tracePt t="71404" x="6505575" y="6053138"/>
          <p14:tracePt t="71422" x="6491288" y="6024563"/>
          <p14:tracePt t="71425" x="6477000" y="6010275"/>
          <p14:tracePt t="71438" x="6472238" y="5991225"/>
          <p14:tracePt t="71454" x="6467475" y="5986463"/>
          <p14:tracePt t="71470" x="6462713" y="5976938"/>
          <p14:tracePt t="71508" x="6462713" y="5981700"/>
          <p14:tracePt t="71524" x="6457950" y="6000750"/>
          <p14:tracePt t="71538" x="6448425" y="6034088"/>
          <p14:tracePt t="71549" x="6443663" y="6057900"/>
          <p14:tracePt t="71560" x="6443663" y="6091238"/>
          <p14:tracePt t="71573" x="6438900" y="6115050"/>
          <p14:tracePt t="71587" x="6438900" y="6138863"/>
          <p14:tracePt t="71592" x="6429375" y="6157913"/>
          <p14:tracePt t="71604" x="6429375" y="6172200"/>
          <p14:tracePt t="71620" x="6429375" y="6181725"/>
          <p14:tracePt t="71639" x="6424613" y="6186488"/>
          <p14:tracePt t="71654" x="6419850" y="6176963"/>
          <p14:tracePt t="71670" x="6415088" y="6148388"/>
          <p14:tracePt t="71687" x="6386513" y="6067425"/>
          <p14:tracePt t="71690" x="6376988" y="6038850"/>
          <p14:tracePt t="71706" x="6353175" y="5976938"/>
          <p14:tracePt t="71720" x="6338888" y="5924550"/>
          <p14:tracePt t="71737" x="6334125" y="5867400"/>
          <p14:tracePt t="71754" x="6334125" y="5853113"/>
          <p14:tracePt t="71772" x="6338888" y="5838825"/>
          <p14:tracePt t="71787" x="6343650" y="5843588"/>
          <p14:tracePt t="71804" x="6357938" y="5867400"/>
          <p14:tracePt t="71820" x="6376988" y="5957888"/>
          <p14:tracePt t="71837" x="6386513" y="6010275"/>
          <p14:tracePt t="71857" x="6391275" y="6096000"/>
          <p14:tracePt t="71871" x="6400800" y="6129338"/>
          <p14:tracePt t="71887" x="6400800" y="6148388"/>
          <p14:tracePt t="71905" x="6400800" y="6172200"/>
          <p14:tracePt t="71936" x="6400800" y="6153150"/>
          <p14:tracePt t="71938" x="6400800" y="6119813"/>
          <p14:tracePt t="71953" x="6396038" y="6086475"/>
          <p14:tracePt t="71969" x="6396038" y="6048375"/>
          <p14:tracePt t="71986" x="6396038" y="5981700"/>
          <p14:tracePt t="72003" x="6405563" y="5948363"/>
          <p14:tracePt t="72020" x="6410325" y="5929313"/>
          <p14:tracePt t="72037" x="6419850" y="5915025"/>
          <p14:tracePt t="72054" x="6434138" y="5915025"/>
          <p14:tracePt t="72072" x="6467475" y="5967413"/>
          <p14:tracePt t="72092" x="6486525" y="6029325"/>
          <p14:tracePt t="72098" x="6505575" y="6110288"/>
          <p14:tracePt t="72113" x="6524625" y="6219825"/>
          <p14:tracePt t="72126" x="6548438" y="6291263"/>
          <p14:tracePt t="72140" x="6562725" y="6353175"/>
          <p14:tracePt t="72146" x="6567488" y="6391275"/>
          <p14:tracePt t="72164" x="6567488" y="6415088"/>
          <p14:tracePt t="72170" x="6572250" y="6429375"/>
          <p14:tracePt t="72184" x="6572250" y="6434138"/>
          <p14:tracePt t="72192" x="6572250" y="6424613"/>
          <p14:tracePt t="72204" x="6572250" y="6386513"/>
          <p14:tracePt t="72219" x="6572250" y="6310313"/>
          <p14:tracePt t="72236" x="6572250" y="6219825"/>
          <p14:tracePt t="72238" x="6572250" y="6124575"/>
          <p14:tracePt t="72253" x="6562725" y="6067425"/>
          <p14:tracePt t="72269" x="6557963" y="6019800"/>
          <p14:tracePt t="72287" x="6557963" y="5986463"/>
          <p14:tracePt t="72289" x="6557963" y="5967413"/>
          <p14:tracePt t="72307" x="6557963" y="5957888"/>
          <p14:tracePt t="72340" x="6562725" y="5957888"/>
          <p14:tracePt t="72351" x="6567488" y="5957888"/>
          <p14:tracePt t="72366" x="6572250" y="5962650"/>
          <p14:tracePt t="72372" x="6577013" y="5972175"/>
          <p14:tracePt t="72380" x="6581775" y="5976938"/>
          <p14:tracePt t="72390" x="6596063" y="5986463"/>
          <p14:tracePt t="72404" x="6600825" y="5991225"/>
          <p14:tracePt t="72420" x="6610350" y="6015038"/>
          <p14:tracePt t="72436" x="6615113" y="6024563"/>
          <p14:tracePt t="72455" x="6619875" y="6043613"/>
          <p14:tracePt t="72470" x="6619875" y="6057900"/>
          <p14:tracePt t="72487" x="6619875" y="6067425"/>
          <p14:tracePt t="72504" x="6619875" y="6091238"/>
          <p14:tracePt t="72520" x="6629400" y="6119813"/>
          <p14:tracePt t="72537" x="6634163" y="6138863"/>
          <p14:tracePt t="72542" x="6638925" y="6167438"/>
          <p14:tracePt t="72559" x="6648450" y="6200775"/>
          <p14:tracePt t="72564" x="6653213" y="6219825"/>
          <p14:tracePt t="72577" x="6653213" y="6243638"/>
          <p14:tracePt t="72603" x="6653213" y="6257925"/>
          <p14:tracePt t="72620" x="6653213" y="6262688"/>
          <p14:tracePt t="72636" x="6653213" y="6267450"/>
          <p14:tracePt t="72688" x="6653213" y="6262688"/>
          <p14:tracePt t="72700" x="6653213" y="6253163"/>
          <p14:tracePt t="73061" x="6653213" y="6234113"/>
          <p14:tracePt t="73078" x="6653213" y="6205538"/>
          <p14:tracePt t="73091" x="6657975" y="6148388"/>
          <p14:tracePt t="73103" x="6657975" y="6129338"/>
          <p14:tracePt t="73119" x="6657975" y="6062663"/>
          <p14:tracePt t="73137" x="6657975" y="6038850"/>
          <p14:tracePt t="73152" x="6657975" y="6000750"/>
          <p14:tracePt t="73169" x="6657975" y="5991225"/>
          <p14:tracePt t="73188" x="6657975" y="5986463"/>
          <p14:tracePt t="73203" x="6657975" y="5976938"/>
          <p14:tracePt t="73452" x="6657975" y="5995988"/>
          <p14:tracePt t="73466" x="6657975" y="6010275"/>
          <p14:tracePt t="73479" x="6667500" y="6024563"/>
          <p14:tracePt t="73490" x="6667500" y="6034088"/>
          <p14:tracePt t="73502" x="6667500" y="6043613"/>
          <p14:tracePt t="73522" x="6672263" y="6057900"/>
          <p14:tracePt t="73538" x="6672263" y="6072188"/>
          <p14:tracePt t="73553" x="6672263" y="6076950"/>
          <p14:tracePt t="73571" x="6672263" y="6096000"/>
          <p14:tracePt t="73585" x="6672263" y="6110288"/>
          <p14:tracePt t="73602" x="6677025" y="6115050"/>
          <p14:tracePt t="73619" x="6677025" y="6138863"/>
          <p14:tracePt t="73635" x="6677025" y="6153150"/>
          <p14:tracePt t="73652" x="6681788" y="6172200"/>
          <p14:tracePt t="73668" x="6681788" y="6200775"/>
          <p14:tracePt t="73685" x="6681788" y="6205538"/>
          <p14:tracePt t="73702" x="6681788" y="6210300"/>
          <p14:tracePt t="73719" x="6681788" y="6219825"/>
          <p14:tracePt t="73752" x="6681788" y="6229350"/>
          <p14:tracePt t="73769" x="6681788" y="6234113"/>
          <p14:tracePt t="73803" x="6681788" y="6238875"/>
          <p14:tracePt t="73844" x="6681788" y="6243638"/>
          <p14:tracePt t="74210" x="6681788" y="6238875"/>
          <p14:tracePt t="74261" x="6681788" y="6234113"/>
          <p14:tracePt t="74272" x="6681788" y="6224588"/>
          <p14:tracePt t="74285" x="6681788" y="6219825"/>
          <p14:tracePt t="74303" x="6681788" y="6215063"/>
          <p14:tracePt t="74318" x="6681788" y="6205538"/>
          <p14:tracePt t="74335" x="6681788" y="6196013"/>
          <p14:tracePt t="74352" x="6677025" y="6181725"/>
          <p14:tracePt t="74386" x="6677025" y="6176963"/>
          <p14:tracePt t="74403" x="6677025" y="6172200"/>
          <p14:tracePt t="74418" x="6677025" y="6167438"/>
          <p14:tracePt t="74435" x="6672263" y="6143625"/>
          <p14:tracePt t="74452" x="6672263" y="6134100"/>
          <p14:tracePt t="74471" x="6662738" y="6115050"/>
          <p14:tracePt t="74485" x="6662738" y="6110288"/>
          <p14:tracePt t="74501" x="6662738" y="6100763"/>
          <p14:tracePt t="74519" x="6662738" y="6096000"/>
          <p14:tracePt t="74535" x="6662738" y="6086475"/>
          <p14:tracePt t="74552" x="6662738" y="6076950"/>
          <p14:tracePt t="74568" x="6667500" y="6062663"/>
          <p14:tracePt t="74585" x="6667500" y="6057900"/>
          <p14:tracePt t="74603" x="6672263" y="6053138"/>
          <p14:tracePt t="74618" x="6672263" y="6048375"/>
          <p14:tracePt t="74635" x="6672263" y="6038850"/>
          <p14:tracePt t="74652" x="6672263" y="6029325"/>
          <p14:tracePt t="74686" x="6672263" y="6024563"/>
          <p14:tracePt t="74728" x="6672263" y="6019800"/>
          <p14:tracePt t="74764" x="6672263" y="6015038"/>
          <p14:tracePt t="74798" x="6672263" y="6010275"/>
          <p14:tracePt t="74838" x="6672263" y="6000750"/>
          <p14:tracePt t="74858" x="6677025" y="5981700"/>
          <p14:tracePt t="74883" x="6681788" y="5957888"/>
          <p14:tracePt t="74893" x="6681788" y="5948363"/>
          <p14:tracePt t="74912" x="6681788" y="5938838"/>
          <p14:tracePt t="74920" x="6681788" y="5924550"/>
          <p14:tracePt t="74932" x="6681788" y="5919788"/>
          <p14:tracePt t="74941" x="6681788" y="5915025"/>
          <p14:tracePt t="74951" x="6681788" y="5910263"/>
          <p14:tracePt t="74986" x="6681788" y="5905500"/>
          <p14:tracePt t="75023" x="6681788" y="5900738"/>
          <p14:tracePt t="75063" x="6681788" y="5891213"/>
          <p14:tracePt t="75340" x="6681788" y="5943600"/>
          <p14:tracePt t="75355" x="6686550" y="5991225"/>
          <p14:tracePt t="75361" x="6686550" y="6034088"/>
          <p14:tracePt t="75380" x="6686550" y="6072188"/>
          <p14:tracePt t="75389" x="6686550" y="6096000"/>
          <p14:tracePt t="75408" x="6696075" y="6153150"/>
          <p14:tracePt t="75428" x="6696075" y="6172200"/>
          <p14:tracePt t="75432" x="6696075" y="6196013"/>
          <p14:tracePt t="75450" x="6696075" y="6215063"/>
          <p14:tracePt t="75456" x="6696075" y="6229350"/>
          <p14:tracePt t="75475" x="6696075" y="6243638"/>
          <p14:tracePt t="75486" x="6696075" y="6253163"/>
          <p14:tracePt t="75490" x="6696075" y="6262688"/>
          <p14:tracePt t="75517" x="6700838" y="6272213"/>
          <p14:tracePt t="75533" x="6700838" y="6281738"/>
          <p14:tracePt t="75591" x="6705600" y="6281738"/>
          <p14:tracePt t="75603" x="6705600" y="6276975"/>
          <p14:tracePt t="75628" x="6705600" y="6272213"/>
          <p14:tracePt t="75641" x="6710363" y="6272213"/>
          <p14:tracePt t="75654" x="6715125" y="6267450"/>
          <p14:tracePt t="75661" x="6729413" y="6257925"/>
          <p14:tracePt t="75672" x="6743700" y="6238875"/>
          <p14:tracePt t="75684" x="6781800" y="6210300"/>
          <p14:tracePt t="75701" x="6843713" y="6172200"/>
          <p14:tracePt t="75719" x="7000875" y="6076950"/>
          <p14:tracePt t="75734" x="7181850" y="5981700"/>
          <p14:tracePt t="75750" x="7296150" y="5915025"/>
          <p14:tracePt t="75767" x="7567613" y="5791200"/>
          <p14:tracePt t="75785" x="7715250" y="5738813"/>
          <p14:tracePt t="75791" x="7862888" y="5700713"/>
          <p14:tracePt t="75803" x="7996238" y="5681663"/>
          <p14:tracePt t="75818" x="8124825" y="5672138"/>
          <p14:tracePt t="75835" x="8277225" y="5672138"/>
          <p14:tracePt t="75850" x="8572500" y="5653088"/>
          <p14:tracePt t="75867" x="8701088" y="5643563"/>
          <p14:tracePt t="75884" x="8958263" y="5634038"/>
          <p14:tracePt t="75899" x="9091613" y="5624513"/>
          <p14:tracePt t="75916" x="9205913" y="5624513"/>
          <p14:tracePt t="75933" x="9429750" y="5648325"/>
          <p14:tracePt t="75949" x="9558338" y="5657850"/>
          <p14:tracePt t="75967" x="9686925" y="5667375"/>
          <p14:tracePt t="75984" x="9910763" y="5676900"/>
          <p14:tracePt t="76000" x="9991725" y="5686425"/>
          <p14:tracePt t="76019" x="10120313" y="5691188"/>
          <p14:tracePt t="76034" x="10244138" y="5710238"/>
          <p14:tracePt t="76051" x="10291763" y="5710238"/>
          <p14:tracePt t="76067" x="10344150" y="5715000"/>
          <p14:tracePt t="76084" x="10348913" y="5719763"/>
          <p14:tracePt t="76131" x="10348913" y="5724525"/>
          <p14:tracePt t="76163" x="10339388" y="5743575"/>
          <p14:tracePt t="76176" x="10334625" y="5762625"/>
          <p14:tracePt t="76187" x="10329863" y="5795963"/>
          <p14:tracePt t="76200" x="10315575" y="5829300"/>
          <p14:tracePt t="76217" x="10287000" y="5881688"/>
          <p14:tracePt t="76235" x="10253663" y="5943600"/>
          <p14:tracePt t="76250" x="10182225" y="6029325"/>
          <p14:tracePt t="76268" x="10144125" y="6067425"/>
          <p14:tracePt t="76278" x="10101263" y="6100763"/>
          <p14:tracePt t="76289" x="10058400" y="6129338"/>
          <p14:tracePt t="76310" x="9953625" y="6191250"/>
          <p14:tracePt t="76331" x="9763125" y="6248400"/>
          <p14:tracePt t="76344" x="9644063" y="6276975"/>
          <p14:tracePt t="76356" x="9496425" y="6305550"/>
          <p14:tracePt t="76369" x="9329738" y="6324600"/>
          <p14:tracePt t="76383" x="9124950" y="6334125"/>
          <p14:tracePt t="76401" x="8658225" y="6343650"/>
          <p14:tracePt t="76416" x="8382000" y="6338888"/>
          <p14:tracePt t="76433" x="8048625" y="6338888"/>
          <p14:tracePt t="76450" x="7186613" y="6324600"/>
          <p14:tracePt t="76466" x="6767513" y="6324600"/>
          <p14:tracePt t="76483" x="6396038" y="6334125"/>
          <p14:tracePt t="76500" x="5891213" y="6343650"/>
          <p14:tracePt t="76516" x="5667375" y="6343650"/>
          <p14:tracePt t="76534" x="5434013" y="6343650"/>
          <p14:tracePt t="76550" x="5276850" y="6343650"/>
          <p14:tracePt t="76566" x="5200650" y="6334125"/>
          <p14:tracePt t="76571" x="5105400" y="6324600"/>
          <p14:tracePt t="76587" x="5014913" y="6315075"/>
          <p14:tracePt t="76601" x="4933950" y="6315075"/>
          <p14:tracePt t="76618" x="4819650" y="6296025"/>
          <p14:tracePt t="76633" x="4776788" y="6281738"/>
          <p14:tracePt t="76650" x="4738688" y="6272213"/>
          <p14:tracePt t="76666" x="4691063" y="6253163"/>
          <p14:tracePt t="76683" x="4638675" y="6253163"/>
          <p14:tracePt t="76701" x="4605338" y="6243638"/>
          <p14:tracePt t="76716" x="4514850" y="6243638"/>
          <p14:tracePt t="76733" x="4467225" y="6243638"/>
          <p14:tracePt t="76750" x="4424363" y="6238875"/>
          <p14:tracePt t="76766" x="4367213" y="6224588"/>
          <p14:tracePt t="76775" x="4343400" y="6224588"/>
          <p14:tracePt t="76799" x="4305300" y="6219825"/>
          <p14:tracePt t="76816" x="4295775" y="6215063"/>
          <p14:tracePt t="76833" x="4286250" y="6215063"/>
          <p14:tracePt t="76850" x="4267200" y="6200775"/>
          <p14:tracePt t="76868" x="4262438" y="6196013"/>
          <p14:tracePt t="76884" x="4257675" y="6191250"/>
          <p14:tracePt t="76900" x="4233863" y="6181725"/>
          <p14:tracePt t="76916" x="4219575" y="6176963"/>
          <p14:tracePt t="76932" x="4205288" y="6167438"/>
          <p14:tracePt t="76976" x="4205288" y="6162675"/>
          <p14:tracePt t="77002" x="4200525" y="6157913"/>
          <p14:tracePt t="77018" x="4195763" y="6148388"/>
          <p14:tracePt t="77032" x="4191000" y="6143625"/>
          <p14:tracePt t="77047" x="4181475" y="6129338"/>
          <p14:tracePt t="77052" x="4181475" y="6124575"/>
          <p14:tracePt t="77075" x="4176713" y="6110288"/>
          <p14:tracePt t="77100" x="4167188" y="6100763"/>
          <p14:tracePt t="77116" x="4162425" y="6100763"/>
          <p14:tracePt t="77133" x="4162425" y="6091238"/>
          <p14:tracePt t="77166" x="4162425" y="6086475"/>
          <p14:tracePt t="77177" x="4162425" y="6081713"/>
          <p14:tracePt t="77196" x="4162425" y="6076950"/>
          <p14:tracePt t="77207" x="4162425" y="6072188"/>
          <p14:tracePt t="77232" x="4162425" y="6067425"/>
          <p14:tracePt t="77274" x="4162425" y="6062663"/>
          <p14:tracePt t="77330" x="4162425" y="6057900"/>
          <p14:tracePt t="77369" x="4162425" y="6048375"/>
          <p14:tracePt t="77390" x="4171950" y="6048375"/>
          <p14:tracePt t="77405" x="4171950" y="6043613"/>
          <p14:tracePt t="77427" x="4176713" y="6043613"/>
          <p14:tracePt t="77442" x="4181475" y="6038850"/>
          <p14:tracePt t="77446" x="4186238" y="6038850"/>
          <p14:tracePt t="77466" x="4195763" y="6034088"/>
          <p14:tracePt t="77484" x="4214813" y="6029325"/>
          <p14:tracePt t="77509" x="4229100" y="6019800"/>
          <p14:tracePt t="77532" x="4233863" y="6019800"/>
          <p14:tracePt t="77548" x="4238625" y="6019800"/>
          <p14:tracePt t="77565" x="4248150" y="6010275"/>
          <p14:tracePt t="77605" x="4252913" y="6010275"/>
          <p14:tracePt t="77643" x="4257675" y="6010275"/>
          <p14:tracePt t="77714" x="4262438" y="6010275"/>
          <p14:tracePt t="77726" x="4262438" y="6015038"/>
          <p14:tracePt t="77741" x="4267200" y="6024563"/>
          <p14:tracePt t="77755" x="4276725" y="6038850"/>
          <p14:tracePt t="77770" x="4291013" y="6086475"/>
          <p14:tracePt t="77783" x="4300538" y="6129338"/>
          <p14:tracePt t="77800" x="4314825" y="6200775"/>
          <p14:tracePt t="77817" x="4329113" y="6253163"/>
          <p14:tracePt t="77835" x="4333875" y="6305550"/>
          <p14:tracePt t="77843" x="4333875" y="6329363"/>
          <p14:tracePt t="77859" x="4338638" y="6357938"/>
          <p14:tracePt t="77881" x="4348163" y="6391275"/>
          <p14:tracePt t="77891" x="4352925" y="6410325"/>
          <p14:tracePt t="77903" x="4352925" y="6419850"/>
          <p14:tracePt t="77915" x="4352925" y="6438900"/>
          <p14:tracePt t="77931" x="4357688" y="6443663"/>
          <p14:tracePt t="77948" x="4357688" y="6462713"/>
          <p14:tracePt t="77964" x="4357688" y="6477000"/>
          <p14:tracePt t="77981" x="4357688" y="6481763"/>
          <p14:tracePt t="77998" x="4357688" y="6491288"/>
          <p14:tracePt t="78016" x="4357688" y="6496050"/>
          <p14:tracePt t="78033" x="4357688" y="6500813"/>
          <p14:tracePt t="78052" x="4357688" y="6505575"/>
          <p14:tracePt t="78316" x="4357688" y="6486525"/>
          <p14:tracePt t="78329" x="4357688" y="6472238"/>
          <p14:tracePt t="78341" x="4357688" y="6448425"/>
          <p14:tracePt t="78359" x="4362450" y="6424613"/>
          <p14:tracePt t="78372" x="4362450" y="6415088"/>
          <p14:tracePt t="78387" x="4362450" y="6410325"/>
          <p14:tracePt t="78399" x="4362450" y="6405563"/>
          <p14:tracePt t="78432" x="4362450" y="6400800"/>
          <p14:tracePt t="78471" x="4362450" y="6391275"/>
          <p14:tracePt t="78710" x="4362450" y="6386513"/>
          <p14:tracePt t="78722" x="4362450" y="6381750"/>
          <p14:tracePt t="78735" x="4362450" y="6376988"/>
          <p14:tracePt t="78760" x="4362450" y="6372225"/>
          <p14:tracePt t="78781" x="4362450" y="6367463"/>
          <p14:tracePt t="78808" x="4367213" y="6367463"/>
          <p14:tracePt t="78819" x="4367213" y="6362700"/>
          <p14:tracePt t="78858" x="4367213" y="6353175"/>
          <p14:tracePt t="78873" x="4371975" y="6353175"/>
          <p14:tracePt t="78888" x="4395788" y="6324600"/>
          <p14:tracePt t="78902" x="4414838" y="6305550"/>
          <p14:tracePt t="78915" x="4452938" y="6276975"/>
          <p14:tracePt t="78931" x="4495800" y="6248400"/>
          <p14:tracePt t="78933" x="4548188" y="6219825"/>
          <p14:tracePt t="78947" x="4605338" y="6196013"/>
          <p14:tracePt t="78964" x="4657725" y="6176963"/>
          <p14:tracePt t="78980" x="4733925" y="6143625"/>
          <p14:tracePt t="78997" x="4767263" y="6119813"/>
          <p14:tracePt t="79014" x="4795838" y="6110288"/>
          <p14:tracePt t="79018" x="4819650" y="6100763"/>
          <p14:tracePt t="79037" x="4848225" y="6086475"/>
          <p14:tracePt t="79042" x="4881563" y="6067425"/>
          <p14:tracePt t="79066" x="4919663" y="6062663"/>
          <p14:tracePt t="79081" x="4991100" y="6024563"/>
          <p14:tracePt t="79098" x="5024438" y="6019800"/>
          <p14:tracePt t="79115" x="5076825" y="5995988"/>
          <p14:tracePt t="79131" x="5091113" y="5991225"/>
          <p14:tracePt t="79150" x="5124450" y="5976938"/>
          <p14:tracePt t="79164" x="5133975" y="5972175"/>
          <p14:tracePt t="79182" x="5143500" y="5967413"/>
          <p14:tracePt t="79198" x="5148263" y="5967413"/>
          <p14:tracePt t="79215" x="5153025" y="5967413"/>
          <p14:tracePt t="79424" x="5143500" y="5967413"/>
          <p14:tracePt t="79432" x="5110163" y="5967413"/>
          <p14:tracePt t="79445" x="5062538" y="5976938"/>
          <p14:tracePt t="79450" x="4995863" y="5981700"/>
          <p14:tracePt t="79463" x="4929188" y="5981700"/>
          <p14:tracePt t="79475" x="4872038" y="5991225"/>
          <p14:tracePt t="79487" x="4814888" y="5991225"/>
          <p14:tracePt t="79498" x="4781550" y="5995988"/>
          <p14:tracePt t="79514" x="4676775" y="6005513"/>
          <p14:tracePt t="79533" x="4552950" y="6015038"/>
          <p14:tracePt t="79548" x="4457700" y="6019800"/>
          <p14:tracePt t="79566" x="4410075" y="6019800"/>
          <p14:tracePt t="79582" x="4381500" y="6024563"/>
          <p14:tracePt t="79597" x="4352925" y="6034088"/>
          <p14:tracePt t="79614" x="4343400" y="6034088"/>
          <p14:tracePt t="79630" x="4338638" y="6034088"/>
          <p14:tracePt t="79682" x="4333875" y="6038850"/>
          <p14:tracePt t="79707" x="4329113" y="6043613"/>
          <p14:tracePt t="79742" x="4329113" y="6048375"/>
          <p14:tracePt t="79792" x="4324350" y="6048375"/>
          <p14:tracePt t="80077" x="4324350" y="6043613"/>
          <p14:tracePt t="80092" x="4333875" y="6038850"/>
          <p14:tracePt t="80111" x="4376738" y="6019800"/>
          <p14:tracePt t="80129" x="4419600" y="6005513"/>
          <p14:tracePt t="80135" x="4467225" y="5991225"/>
          <p14:tracePt t="80147" x="4548188" y="5972175"/>
          <p14:tracePt t="80160" x="4619625" y="5957888"/>
          <p14:tracePt t="80173" x="4691063" y="5943600"/>
          <p14:tracePt t="80184" x="4762500" y="5929313"/>
          <p14:tracePt t="80197" x="4810125" y="5915025"/>
          <p14:tracePt t="80213" x="4862513" y="5915025"/>
          <p14:tracePt t="80230" x="4957763" y="5900738"/>
          <p14:tracePt t="80246" x="5014913" y="5891213"/>
          <p14:tracePt t="80263" x="5067300" y="5891213"/>
          <p14:tracePt t="80279" x="5167313" y="5872163"/>
          <p14:tracePt t="80296" x="5205413" y="5862638"/>
          <p14:tracePt t="80314" x="5253038" y="5848350"/>
          <p14:tracePt t="80317" x="5272088" y="5848350"/>
          <p14:tracePt t="80331" x="5300663" y="5843588"/>
          <p14:tracePt t="80349" x="5353050" y="5829300"/>
          <p14:tracePt t="80364" x="5414963" y="5815013"/>
          <p14:tracePt t="80380" x="5467350" y="5810250"/>
          <p14:tracePt t="80397" x="5524500" y="5795963"/>
          <p14:tracePt t="80413" x="5614988" y="5781675"/>
          <p14:tracePt t="80433" x="5648325" y="5772150"/>
          <p14:tracePt t="80448" x="5724525" y="5757863"/>
          <p14:tracePt t="80463" x="5753100" y="5757863"/>
          <p14:tracePt t="80480" x="5781675" y="5753100"/>
          <p14:tracePt t="80496" x="5838825" y="5748338"/>
          <p14:tracePt t="80513" x="5876925" y="5748338"/>
          <p14:tracePt t="80517" x="5910263" y="5748338"/>
          <p14:tracePt t="80529" x="5957888" y="5748338"/>
          <p14:tracePt t="80546" x="6000750" y="5748338"/>
          <p14:tracePt t="80565" x="6105525" y="5757863"/>
          <p14:tracePt t="80580" x="6148388" y="5762625"/>
          <p14:tracePt t="80597" x="6191250" y="5772150"/>
          <p14:tracePt t="80614" x="6238875" y="5791200"/>
          <p14:tracePt t="80630" x="6281738" y="5805488"/>
          <p14:tracePt t="80649" x="6334125" y="5824538"/>
          <p14:tracePt t="80669" x="6353175" y="5829300"/>
          <p14:tracePt t="80674" x="6367463" y="5834063"/>
          <p14:tracePt t="80685" x="6386513" y="5838825"/>
          <p14:tracePt t="80713" x="6415088" y="5857875"/>
          <p14:tracePt t="80730" x="6424613" y="5867400"/>
          <p14:tracePt t="80746" x="6448425" y="5876925"/>
          <p14:tracePt t="80763" x="6457950" y="5881688"/>
          <p14:tracePt t="80781" x="6467475" y="5886450"/>
          <p14:tracePt t="80788" x="6477000" y="5891213"/>
          <p14:tracePt t="80798" x="6481763" y="5895975"/>
          <p14:tracePt t="80813" x="6486525" y="5900738"/>
          <p14:tracePt t="80830" x="6505575" y="5915025"/>
          <p14:tracePt t="80846" x="6510338" y="5919788"/>
          <p14:tracePt t="80864" x="6519863" y="5929313"/>
          <p14:tracePt t="80879" x="6524625" y="5934075"/>
          <p14:tracePt t="80895" x="6534150" y="5943600"/>
          <p14:tracePt t="80912" x="6543675" y="5957888"/>
          <p14:tracePt t="80929" x="6548438" y="5962650"/>
          <p14:tracePt t="80946" x="6553200" y="5972175"/>
          <p14:tracePt t="80962" x="6557963" y="5991225"/>
          <p14:tracePt t="80980" x="6557963" y="6000750"/>
          <p14:tracePt t="80997" x="6562725" y="6010275"/>
          <p14:tracePt t="81013" x="6567488" y="6034088"/>
          <p14:tracePt t="81030" x="6567488" y="6038850"/>
          <p14:tracePt t="81046" x="6577013" y="6076950"/>
          <p14:tracePt t="81063" x="6577013" y="6091238"/>
          <p14:tracePt t="81081" x="6581775" y="6105525"/>
          <p14:tracePt t="81096" x="6586538" y="6129338"/>
          <p14:tracePt t="81113" x="6586538" y="6138863"/>
          <p14:tracePt t="81130" x="6586538" y="6157913"/>
          <p14:tracePt t="81147" x="6586538" y="6162675"/>
          <p14:tracePt t="81166" x="6591300" y="6176963"/>
          <p14:tracePt t="81180" x="6591300" y="6186488"/>
          <p14:tracePt t="81196" x="6591300" y="6191250"/>
          <p14:tracePt t="81212" x="6591300" y="6196013"/>
          <p14:tracePt t="81250" x="6591300" y="6200775"/>
          <p14:tracePt t="81290" x="6591300" y="6205538"/>
          <p14:tracePt t="81793" x="6596063" y="6205538"/>
          <p14:tracePt t="81804" x="6600825" y="6205538"/>
          <p14:tracePt t="81818" x="6605588" y="6200775"/>
          <p14:tracePt t="81834" x="6619875" y="6200775"/>
          <p14:tracePt t="81840" x="6624638" y="6200775"/>
          <p14:tracePt t="81865" x="6638925" y="6196013"/>
          <p14:tracePt t="81874" x="6643688" y="6196013"/>
          <p14:tracePt t="81891" x="6657975" y="6196013"/>
          <p14:tracePt t="81909" x="6662738" y="6196013"/>
          <p14:tracePt t="81928" x="6672263" y="6196013"/>
          <p14:tracePt t="81937" x="6677025" y="6196013"/>
          <p14:tracePt t="81967" x="6681788" y="6196013"/>
          <p14:tracePt t="81980" x="6686550" y="6196013"/>
          <p14:tracePt t="82004" x="6696075" y="6196013"/>
          <p14:tracePt t="82016" x="6700838" y="6196013"/>
          <p14:tracePt t="82044" x="6705600" y="6196013"/>
          <p14:tracePt t="82069" x="6710363" y="6196013"/>
          <p14:tracePt t="82082" x="6710363" y="6191250"/>
          <p14:tracePt t="82105" x="6715125" y="6191250"/>
          <p14:tracePt t="82118" x="6719888" y="6191250"/>
          <p14:tracePt t="82156" x="6724650" y="6191250"/>
          <p14:tracePt t="82189" x="6724650" y="6181725"/>
          <p14:tracePt t="83537" x="6724650" y="6167438"/>
          <p14:tracePt t="83544" x="6719888" y="6162675"/>
          <p14:tracePt t="83554" x="6715125" y="6148388"/>
          <p14:tracePt t="83585" x="6710363" y="6138863"/>
          <p14:tracePt t="83605" x="6710363" y="6134100"/>
          <p14:tracePt t="83619" x="6705600" y="6134100"/>
          <p14:tracePt t="83630" x="6705600" y="6129338"/>
          <p14:tracePt t="83667" x="6705600" y="6124575"/>
          <p14:tracePt t="83713" x="6705600" y="6115050"/>
          <p14:tracePt t="83760" x="6705600" y="6110288"/>
          <p14:tracePt t="83786" x="6700838" y="6100763"/>
          <p14:tracePt t="83799" x="6700838" y="6091238"/>
          <p14:tracePt t="83810" x="6700838" y="6086475"/>
          <p14:tracePt t="83828" x="6700838" y="6072188"/>
          <p14:tracePt t="83832" x="6700838" y="6067425"/>
          <p14:tracePt t="83848" x="6700838" y="6062663"/>
          <p14:tracePt t="83866" x="6700838" y="6048375"/>
          <p14:tracePt t="83880" x="6700838" y="6034088"/>
          <p14:tracePt t="83911" x="6700838" y="6029325"/>
          <p14:tracePt t="83926" x="6700838" y="6015038"/>
          <p14:tracePt t="83960" x="6700838" y="6000750"/>
          <p14:tracePt t="84009" x="6700838" y="5995988"/>
          <p14:tracePt t="84049" x="6700838" y="5991225"/>
          <p14:tracePt t="84072" x="6691313" y="5991225"/>
          <p14:tracePt t="84180" x="6691313" y="5995988"/>
          <p14:tracePt t="84196" x="6691313" y="6015038"/>
          <p14:tracePt t="84203" x="6691313" y="6034088"/>
          <p14:tracePt t="84221" x="6686550" y="6048375"/>
          <p14:tracePt t="84234" x="6686550" y="6057900"/>
          <p14:tracePt t="84243" x="6686550" y="6072188"/>
          <p14:tracePt t="84262" x="6686550" y="6081713"/>
          <p14:tracePt t="84266" x="6686550" y="6086475"/>
          <p14:tracePt t="84280" x="6686550" y="6091238"/>
          <p14:tracePt t="84303" x="6686550" y="6096000"/>
          <p14:tracePt t="84315" x="6686550" y="6105525"/>
          <p14:tracePt t="84949" x="6686550" y="6129338"/>
          <p14:tracePt t="84961" x="6686550" y="6153150"/>
          <p14:tracePt t="84975" x="6691313" y="6176963"/>
          <p14:tracePt t="84989" x="6691313" y="6191250"/>
          <p14:tracePt t="84995" x="6691313" y="6210300"/>
          <p14:tracePt t="85005" x="6691313" y="6219825"/>
          <p14:tracePt t="85029" x="6691313" y="6243638"/>
          <p14:tracePt t="85043" x="6691313" y="6248400"/>
          <p14:tracePt t="85060" x="6691313" y="6253163"/>
          <p14:tracePt t="85076" x="6691313" y="6257925"/>
          <p14:tracePt t="85093" x="6691313" y="6262688"/>
          <p14:tracePt t="85128" x="6691313" y="6267450"/>
          <p14:tracePt t="85706" x="6696075" y="6267450"/>
          <p14:tracePt t="85719" x="6696075" y="6257925"/>
          <p14:tracePt t="85731" x="6696075" y="6248400"/>
          <p14:tracePt t="85744" x="6696075" y="6229350"/>
          <p14:tracePt t="85752" x="6686550" y="6196013"/>
          <p14:tracePt t="85761" x="6681788" y="6186488"/>
          <p14:tracePt t="85777" x="6681788" y="6138863"/>
          <p14:tracePt t="85793" x="6677025" y="6119813"/>
          <p14:tracePt t="85803" x="6677025" y="6105525"/>
          <p14:tracePt t="85814" x="6677025" y="6086475"/>
          <p14:tracePt t="85828" x="6677025" y="6072188"/>
          <p14:tracePt t="85835" x="6677025" y="6053138"/>
          <p14:tracePt t="85847" x="6677025" y="6043613"/>
          <p14:tracePt t="85858" x="6677025" y="6029325"/>
          <p14:tracePt t="85875" x="6677025" y="6019800"/>
          <p14:tracePt t="85891" x="6677025" y="6000750"/>
          <p14:tracePt t="85908" x="6677025" y="5991225"/>
          <p14:tracePt t="85925" x="6677025" y="5986463"/>
          <p14:tracePt t="85941" x="6677025" y="5972175"/>
          <p14:tracePt t="85958" x="6677025" y="5967413"/>
          <p14:tracePt t="85977" x="6677025" y="5948363"/>
          <p14:tracePt t="85993" x="6677025" y="5943600"/>
          <p14:tracePt t="86011" x="6677025" y="5934075"/>
          <p14:tracePt t="86026" x="6677025" y="5929313"/>
          <p14:tracePt t="86042" x="6677025" y="5915025"/>
          <p14:tracePt t="86061" x="6677025" y="5895975"/>
          <p14:tracePt t="86075" x="6677025" y="5876925"/>
          <p14:tracePt t="86092" x="6677025" y="5867400"/>
          <p14:tracePt t="86109" x="6677025" y="5853113"/>
          <p14:tracePt t="86127" x="6677025" y="5838825"/>
          <p14:tracePt t="86143" x="6677025" y="5829300"/>
          <p14:tracePt t="86161" x="6677025" y="5824538"/>
          <p14:tracePt t="86176" x="6677025" y="5819775"/>
          <p14:tracePt t="86191" x="6677025" y="5810250"/>
          <p14:tracePt t="86225" x="6677025" y="5800725"/>
          <p14:tracePt t="86258" x="6681788" y="5810250"/>
          <p14:tracePt t="86274" x="6681788" y="5824538"/>
          <p14:tracePt t="86284" x="6686550" y="5857875"/>
          <p14:tracePt t="86308" x="6686550" y="5948363"/>
          <p14:tracePt t="86320" x="6686550" y="6005513"/>
          <p14:tracePt t="86331" x="6686550" y="6053138"/>
          <p14:tracePt t="86344" x="6686550" y="6096000"/>
          <p14:tracePt t="86351" x="6686550" y="6134100"/>
          <p14:tracePt t="86369" x="6686550" y="6167438"/>
          <p14:tracePt t="86374" x="6686550" y="6191250"/>
          <p14:tracePt t="86391" x="6686550" y="6219825"/>
          <p14:tracePt t="86398" x="6686550" y="6243638"/>
          <p14:tracePt t="86414" x="6686550" y="6257925"/>
          <p14:tracePt t="86421" x="6686550" y="6276975"/>
          <p14:tracePt t="86431" x="6686550" y="6286500"/>
          <p14:tracePt t="86445" x="6686550" y="6296025"/>
          <p14:tracePt t="86458" x="6686550" y="6310313"/>
          <p14:tracePt t="86475" x="6686550" y="6319838"/>
          <p14:tracePt t="86491" x="6686550" y="6329363"/>
          <p14:tracePt t="86508" x="6686550" y="6334125"/>
          <p14:tracePt t="86528" x="6686550" y="6353175"/>
          <p14:tracePt t="86542" x="6686550" y="6357938"/>
          <p14:tracePt t="86559" x="6686550" y="6367463"/>
          <p14:tracePt t="86576" x="6686550" y="6381750"/>
          <p14:tracePt t="86609" x="6686550" y="6386513"/>
          <p14:tracePt t="86625" x="6686550" y="6391275"/>
          <p14:tracePt t="86653" x="6686550" y="6396038"/>
          <p14:tracePt t="86688" x="6686550" y="6400800"/>
          <p14:tracePt t="87011" x="6691313" y="6396038"/>
          <p14:tracePt t="87024" x="6691313" y="6391275"/>
          <p14:tracePt t="87037" x="6705600" y="6386513"/>
          <p14:tracePt t="87049" x="6710363" y="6376988"/>
          <p14:tracePt t="87063" x="6715125" y="6372225"/>
          <p14:tracePt t="87070" x="6719888" y="6362700"/>
          <p14:tracePt t="87081" x="6738938" y="6343650"/>
          <p14:tracePt t="87108" x="6772275" y="6291263"/>
          <p14:tracePt t="87125" x="6796088" y="6267450"/>
          <p14:tracePt t="87141" x="6853238" y="6205538"/>
          <p14:tracePt t="87167" x="6967538" y="6134100"/>
          <p14:tracePt t="87182" x="7034213" y="6086475"/>
          <p14:tracePt t="87186" x="7110413" y="6053138"/>
          <p14:tracePt t="87207" x="7172325" y="6019800"/>
          <p14:tracePt t="87224" x="7286625" y="5967413"/>
          <p14:tracePt t="87240" x="7348538" y="5934075"/>
          <p14:tracePt t="87258" x="7434263" y="5900738"/>
          <p14:tracePt t="87259" x="7567613" y="5853113"/>
          <p14:tracePt t="87274" x="7720013" y="5795963"/>
          <p14:tracePt t="87291" x="7862888" y="5757863"/>
          <p14:tracePt t="87298" x="8010525" y="5705475"/>
          <p14:tracePt t="87322" x="8301038" y="5648325"/>
          <p14:tracePt t="87332" x="8353425" y="5629275"/>
          <p14:tracePt t="87344" x="8524875" y="5610225"/>
          <p14:tracePt t="87358" x="8605838" y="5605463"/>
          <p14:tracePt t="87375" x="8686800" y="5605463"/>
          <p14:tracePt t="87392" x="8805863" y="5605463"/>
          <p14:tracePt t="87408" x="8934450" y="5605463"/>
          <p14:tracePt t="87429" x="9082088" y="5605463"/>
          <p14:tracePt t="87442" x="9139238" y="5605463"/>
          <p14:tracePt t="87459" x="9196388" y="5605463"/>
          <p14:tracePt t="87476" x="9253538" y="5605463"/>
          <p14:tracePt t="87492" x="9377363" y="5619750"/>
          <p14:tracePt t="87511" x="9429750" y="5624513"/>
          <p14:tracePt t="87518" x="9448800" y="5634038"/>
          <p14:tracePt t="87539" x="9534525" y="5662613"/>
          <p14:tracePt t="87547" x="9567863" y="5681663"/>
          <p14:tracePt t="87562" x="9601200" y="5700713"/>
          <p14:tracePt t="87574" x="9634538" y="5724525"/>
          <p14:tracePt t="87590" x="9672638" y="5757863"/>
          <p14:tracePt t="87607" x="9720263" y="5819775"/>
          <p14:tracePt t="87624" x="9739313" y="5843588"/>
          <p14:tracePt t="87642" x="9753600" y="5876925"/>
          <p14:tracePt t="87657" x="9758363" y="5895975"/>
          <p14:tracePt t="87674" x="9772650" y="5919788"/>
          <p14:tracePt t="87692" x="9777413" y="5938838"/>
          <p14:tracePt t="87708" x="9777413" y="5953125"/>
          <p14:tracePt t="87725" x="9782175" y="5962650"/>
          <p14:tracePt t="87741" x="9782175" y="5981700"/>
          <p14:tracePt t="87757" x="9782175" y="5986463"/>
          <p14:tracePt t="87775" x="9782175" y="5991225"/>
          <p14:tracePt t="87791" x="9782175" y="6000750"/>
          <p14:tracePt t="87801" x="9777413" y="6019800"/>
          <p14:tracePt t="87813" x="9777413" y="6038850"/>
          <p14:tracePt t="87825" x="9767888" y="6048375"/>
          <p14:tracePt t="87841" x="9753600" y="6057900"/>
          <p14:tracePt t="87859" x="9744075" y="6081713"/>
          <p14:tracePt t="87876" x="9729788" y="6091238"/>
          <p14:tracePt t="87891" x="9720263" y="6100763"/>
          <p14:tracePt t="87906" x="9701213" y="6119813"/>
          <p14:tracePt t="87923" x="9691688" y="6124575"/>
          <p14:tracePt t="87940" x="9677400" y="6129338"/>
          <p14:tracePt t="87956" x="9658350" y="6138863"/>
          <p14:tracePt t="87973" x="9639300" y="6138863"/>
          <p14:tracePt t="87990" x="9596438" y="6153150"/>
          <p14:tracePt t="88007" x="9582150" y="6157913"/>
          <p14:tracePt t="88025" x="9558338" y="6157913"/>
          <p14:tracePt t="88041" x="9515475" y="6157913"/>
          <p14:tracePt t="88057" x="9491663" y="6157913"/>
          <p14:tracePt t="88075" x="9467850" y="6157913"/>
          <p14:tracePt t="88090" x="9410700" y="6167438"/>
          <p14:tracePt t="88107" x="9367838" y="6167438"/>
          <p14:tracePt t="88124" x="9263063" y="6167438"/>
          <p14:tracePt t="88141" x="9182100" y="6162675"/>
          <p14:tracePt t="88161" x="8958263" y="6143625"/>
          <p14:tracePt t="88181" x="8805863" y="6124575"/>
          <p14:tracePt t="88187" x="8658225" y="6096000"/>
          <p14:tracePt t="88205" x="8491538" y="6067425"/>
          <p14:tracePt t="88212" x="8310563" y="6038850"/>
          <p14:tracePt t="88220" x="8129588" y="6015038"/>
          <p14:tracePt t="88231" x="7962900" y="5995988"/>
          <p14:tracePt t="88245" x="7796213" y="5986463"/>
          <p14:tracePt t="88256" x="7629525" y="5976938"/>
          <p14:tracePt t="88273" x="7448550" y="5967413"/>
          <p14:tracePt t="88290" x="7239000" y="5929313"/>
          <p14:tracePt t="88291" x="7172325" y="5919788"/>
          <p14:tracePt t="88307" x="7053263" y="5900738"/>
          <p14:tracePt t="88323" x="6962775" y="5891213"/>
          <p14:tracePt t="88340" x="6753225" y="5881688"/>
          <p14:tracePt t="88356" x="6686550" y="5876925"/>
          <p14:tracePt t="88376" x="6596063" y="5853113"/>
          <p14:tracePt t="88390" x="6567488" y="5848350"/>
          <p14:tracePt t="88407" x="6553200" y="5838825"/>
          <p14:tracePt t="88425" x="6529388" y="5819775"/>
          <p14:tracePt t="88441" x="6515100" y="5815013"/>
          <p14:tracePt t="88461" x="6505575" y="5800725"/>
          <p14:tracePt t="88477" x="6505575" y="57959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102" y="160681"/>
            <a:ext cx="9601196" cy="1303867"/>
          </a:xfrm>
        </p:spPr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1" t="11097" r="5939" b="9780"/>
          <a:stretch/>
        </p:blipFill>
        <p:spPr>
          <a:xfrm>
            <a:off x="254002" y="3144075"/>
            <a:ext cx="5189114" cy="33219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6" t="10127" r="6736" b="11480"/>
          <a:stretch/>
        </p:blipFill>
        <p:spPr>
          <a:xfrm>
            <a:off x="6578601" y="3098800"/>
            <a:ext cx="4406899" cy="3340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4002" y="1701939"/>
            <a:ext cx="506729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Has missing </a:t>
            </a:r>
            <a:r>
              <a:rPr lang="en-US" sz="1600" b="1" dirty="0"/>
              <a:t>d</a:t>
            </a:r>
            <a:r>
              <a:rPr lang="en-US" sz="1600" b="1" dirty="0" smtClean="0"/>
              <a:t>ata: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smtClean="0"/>
              <a:t>House Number &amp; First Name =&gt; 2 null rows each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smtClean="0"/>
              <a:t>Marital Status &amp; Religion</a:t>
            </a:r>
            <a:r>
              <a:rPr lang="en-US" sz="1600" dirty="0"/>
              <a:t> </a:t>
            </a:r>
            <a:r>
              <a:rPr lang="en-US" sz="1600" dirty="0" smtClean="0"/>
              <a:t>=&gt; </a:t>
            </a:r>
            <a:r>
              <a:rPr lang="en-US" sz="1600" dirty="0"/>
              <a:t>22% </a:t>
            </a:r>
            <a:r>
              <a:rPr lang="en-US" sz="1600" dirty="0" smtClean="0"/>
              <a:t>is missing data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6489701" y="1765210"/>
            <a:ext cx="449579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Contain blanks (as in “ ”):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smtClean="0"/>
              <a:t>Surname, Marital Status, Gender, Infirmity &amp; Religion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00050" y="1121578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</a:t>
            </a:r>
            <a:r>
              <a:rPr lang="en-US" sz="2400" b="1" dirty="0" smtClean="0"/>
              <a:t>Errors:</a:t>
            </a:r>
            <a:endParaRPr lang="en-US" sz="2400" b="1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34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83"/>
    </mc:Choice>
    <mc:Fallback>
      <p:transition spd="slow" advTm="60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661" x="733425" y="5010150"/>
          <p14:tracePt t="5276" x="733425" y="5000625"/>
          <p14:tracePt t="5289" x="733425" y="4957763"/>
          <p14:tracePt t="5301" x="733425" y="4910138"/>
          <p14:tracePt t="5312" x="733425" y="4862513"/>
          <p14:tracePt t="5325" x="738188" y="4795838"/>
          <p14:tracePt t="5339" x="747713" y="4733925"/>
          <p14:tracePt t="5356" x="757238" y="4686300"/>
          <p14:tracePt t="5373" x="762000" y="4572000"/>
          <p14:tracePt t="5389" x="771525" y="4491038"/>
          <p14:tracePt t="5406" x="776288" y="4400550"/>
          <p14:tracePt t="5423" x="814388" y="4195763"/>
          <p14:tracePt t="5439" x="819150" y="4114800"/>
          <p14:tracePt t="5456" x="852488" y="3995738"/>
          <p14:tracePt t="5472" x="857250" y="3948113"/>
          <p14:tracePt t="5489" x="871538" y="3905250"/>
          <p14:tracePt t="5506" x="900113" y="3843338"/>
          <p14:tracePt t="5522" x="909638" y="3819525"/>
          <p14:tracePt t="5540" x="923925" y="3786188"/>
          <p14:tracePt t="5556" x="962025" y="3709988"/>
          <p14:tracePt t="5572" x="981075" y="3648075"/>
          <p14:tracePt t="5589" x="1019175" y="3548063"/>
          <p14:tracePt t="5606" x="1038225" y="3505200"/>
          <p14:tracePt t="5623" x="1062038" y="3452813"/>
          <p14:tracePt t="5639" x="1090613" y="3371850"/>
          <p14:tracePt t="5656" x="1109663" y="3319463"/>
          <p14:tracePt t="5672" x="1157288" y="3186113"/>
          <p14:tracePt t="5689" x="1195388" y="3100388"/>
          <p14:tracePt t="5706" x="1219200" y="3014663"/>
          <p14:tracePt t="5723" x="1271588" y="2900363"/>
          <p14:tracePt t="5739" x="1285875" y="2876550"/>
          <p14:tracePt t="5756" x="1309688" y="2814638"/>
          <p14:tracePt t="5772" x="1323975" y="2790825"/>
          <p14:tracePt t="5789" x="1333500" y="2771775"/>
          <p14:tracePt t="5806" x="1362075" y="2733675"/>
          <p14:tracePt t="5822" x="1381125" y="2709863"/>
          <p14:tracePt t="5840" x="1385888" y="2690813"/>
          <p14:tracePt t="5841" x="1404938" y="2667000"/>
          <p14:tracePt t="5855" x="1419225" y="2638425"/>
          <p14:tracePt t="5872" x="1423988" y="2619375"/>
          <p14:tracePt t="5889" x="1447800" y="2586038"/>
          <p14:tracePt t="5905" x="1452563" y="2566988"/>
          <p14:tracePt t="5922" x="1457325" y="2552700"/>
          <p14:tracePt t="5923" x="1466850" y="2528888"/>
          <p14:tracePt t="5939" x="1476375" y="2509838"/>
          <p14:tracePt t="5955" x="1481138" y="2486025"/>
          <p14:tracePt t="5972" x="1485900" y="2466975"/>
          <p14:tracePt t="5989" x="1485900" y="2452688"/>
          <p14:tracePt t="6022" x="1485900" y="2447925"/>
          <p14:tracePt t="7472" x="1524000" y="2481263"/>
          <p14:tracePt t="7484" x="1576388" y="2528888"/>
          <p14:tracePt t="7496" x="1619250" y="2566988"/>
          <p14:tracePt t="7510" x="1666875" y="2609850"/>
          <p14:tracePt t="7521" x="1700213" y="2638425"/>
          <p14:tracePt t="7537" x="1728788" y="2671763"/>
          <p14:tracePt t="7554" x="1747838" y="2709863"/>
          <p14:tracePt t="7555" x="1776413" y="2743200"/>
          <p14:tracePt t="7571" x="1795463" y="2771775"/>
          <p14:tracePt t="7587" x="1809750" y="2795588"/>
          <p14:tracePt t="7604" x="1847850" y="2843213"/>
          <p14:tracePt t="7621" x="1852613" y="2852738"/>
          <p14:tracePt t="7637" x="1871663" y="2862263"/>
          <p14:tracePt t="7640" x="1881188" y="2867025"/>
          <p14:tracePt t="7654" x="1900238" y="2876550"/>
          <p14:tracePt t="7671" x="1909763" y="2881313"/>
          <p14:tracePt t="7687" x="1933575" y="2886075"/>
          <p14:tracePt t="7704" x="1938338" y="2886075"/>
          <p14:tracePt t="7721" x="1957388" y="2886075"/>
          <p14:tracePt t="7738" x="1976438" y="2886075"/>
          <p14:tracePt t="7754" x="1981200" y="2886075"/>
          <p14:tracePt t="7771" x="1995488" y="2881313"/>
          <p14:tracePt t="7787" x="2000250" y="2881313"/>
          <p14:tracePt t="7804" x="2000250" y="2876550"/>
          <p14:tracePt t="7821" x="2005013" y="2871788"/>
          <p14:tracePt t="7854" x="2009775" y="2871788"/>
          <p14:tracePt t="7871" x="2014538" y="2871788"/>
          <p14:tracePt t="7975" x="2009775" y="2871788"/>
          <p14:tracePt t="7987" x="2005013" y="2862263"/>
          <p14:tracePt t="7999" x="2005013" y="2857500"/>
          <p14:tracePt t="8011" x="2000250" y="2857500"/>
          <p14:tracePt t="8024" x="1985963" y="2857500"/>
          <p14:tracePt t="8037" x="1981200" y="2852738"/>
          <p14:tracePt t="8054" x="1976438" y="2847975"/>
          <p14:tracePt t="8070" x="1952625" y="2838450"/>
          <p14:tracePt t="8071" x="1943100" y="2838450"/>
          <p14:tracePt t="8087" x="1924050" y="2824163"/>
          <p14:tracePt t="8104" x="1900238" y="2805113"/>
          <p14:tracePt t="8120" x="1828800" y="2757488"/>
          <p14:tracePt t="8137" x="1795463" y="2738438"/>
          <p14:tracePt t="8154" x="1738313" y="2695575"/>
          <p14:tracePt t="8155" x="1724025" y="2686050"/>
          <p14:tracePt t="8170" x="1700213" y="2662238"/>
          <p14:tracePt t="8187" x="1671638" y="2643188"/>
          <p14:tracePt t="8204" x="1619250" y="2595563"/>
          <p14:tracePt t="8220" x="1590675" y="2566988"/>
          <p14:tracePt t="8237" x="1547813" y="2543175"/>
          <p14:tracePt t="8238" x="1514475" y="2524125"/>
          <p14:tracePt t="8254" x="1481138" y="2505075"/>
          <p14:tracePt t="8270" x="1452563" y="2486025"/>
          <p14:tracePt t="8287" x="1400175" y="2466975"/>
          <p14:tracePt t="8304" x="1376363" y="2443163"/>
          <p14:tracePt t="8320" x="1347788" y="2424113"/>
          <p14:tracePt t="8337" x="1285875" y="2376488"/>
          <p14:tracePt t="8354" x="1262063" y="2357438"/>
          <p14:tracePt t="8370" x="1219200" y="2328863"/>
          <p14:tracePt t="8387" x="1195388" y="2314575"/>
          <p14:tracePt t="8403" x="1181100" y="2300288"/>
          <p14:tracePt t="8420" x="1157288" y="2271713"/>
          <p14:tracePt t="8437" x="1147763" y="2262188"/>
          <p14:tracePt t="8454" x="1143000" y="2243138"/>
          <p14:tracePt t="8470" x="1128713" y="2228850"/>
          <p14:tracePt t="8487" x="1123950" y="2219325"/>
          <p14:tracePt t="8503" x="1119188" y="2209800"/>
          <p14:tracePt t="8520" x="1119188" y="2205038"/>
          <p14:tracePt t="8537" x="1119188" y="2200275"/>
          <p14:tracePt t="8553" x="1119188" y="2195513"/>
          <p14:tracePt t="8570" x="1123950" y="2190750"/>
          <p14:tracePt t="8587" x="1138238" y="2190750"/>
          <p14:tracePt t="8603" x="1143000" y="2190750"/>
          <p14:tracePt t="8620" x="1152525" y="2190750"/>
          <p14:tracePt t="8637" x="1162050" y="2190750"/>
          <p14:tracePt t="8653" x="1166813" y="2190750"/>
          <p14:tracePt t="8670" x="1171575" y="2190750"/>
          <p14:tracePt t="8687" x="1190625" y="2190750"/>
          <p14:tracePt t="8703" x="1195388" y="2190750"/>
          <p14:tracePt t="8720" x="1200150" y="2190750"/>
          <p14:tracePt t="8737" x="1204913" y="2190750"/>
          <p14:tracePt t="8753" x="1209675" y="2190750"/>
          <p14:tracePt t="8770" x="1219200" y="2190750"/>
          <p14:tracePt t="8786" x="1223963" y="2190750"/>
          <p14:tracePt t="8803" x="1233488" y="2190750"/>
          <p14:tracePt t="8820" x="1238250" y="2190750"/>
          <p14:tracePt t="8836" x="1243013" y="2190750"/>
          <p14:tracePt t="8853" x="1257300" y="2190750"/>
          <p14:tracePt t="8870" x="1262063" y="2190750"/>
          <p14:tracePt t="8886" x="1271588" y="2190750"/>
          <p14:tracePt t="8903" x="1276350" y="2190750"/>
          <p14:tracePt t="8920" x="1281113" y="2190750"/>
          <p14:tracePt t="8936" x="1300163" y="2190750"/>
          <p14:tracePt t="8953" x="1304925" y="2190750"/>
          <p14:tracePt t="8970" x="1319213" y="2190750"/>
          <p14:tracePt t="8986" x="1343025" y="2190750"/>
          <p14:tracePt t="9003" x="1347788" y="2190750"/>
          <p14:tracePt t="9020" x="1371600" y="2190750"/>
          <p14:tracePt t="9036" x="1381125" y="2190750"/>
          <p14:tracePt t="9053" x="1390650" y="2190750"/>
          <p14:tracePt t="9070" x="1433513" y="2190750"/>
          <p14:tracePt t="9086" x="1462088" y="2190750"/>
          <p14:tracePt t="9103" x="1528763" y="2190750"/>
          <p14:tracePt t="9120" x="1552575" y="2190750"/>
          <p14:tracePt t="9136" x="1585913" y="2200275"/>
          <p14:tracePt t="9153" x="1628775" y="2209800"/>
          <p14:tracePt t="9169" x="1652588" y="2209800"/>
          <p14:tracePt t="9186" x="1719263" y="2214563"/>
          <p14:tracePt t="9203" x="1762125" y="2224088"/>
          <p14:tracePt t="9219" x="1795463" y="2228850"/>
          <p14:tracePt t="9236" x="1876425" y="2243138"/>
          <p14:tracePt t="9253" x="1909763" y="2252663"/>
          <p14:tracePt t="9270" x="1943100" y="2257425"/>
          <p14:tracePt t="9271" x="1962150" y="2262188"/>
          <p14:tracePt t="9286" x="1976438" y="2262188"/>
          <p14:tracePt t="9303" x="1995488" y="2262188"/>
          <p14:tracePt t="9319" x="2014538" y="2257425"/>
          <p14:tracePt t="9336" x="2028825" y="2257425"/>
          <p14:tracePt t="9353" x="2033588" y="2257425"/>
          <p14:tracePt t="9369" x="2052638" y="2257425"/>
          <p14:tracePt t="9386" x="2062163" y="2257425"/>
          <p14:tracePt t="9403" x="2076450" y="2252663"/>
          <p14:tracePt t="9419" x="2081213" y="2252663"/>
          <p14:tracePt t="9436" x="2085975" y="2252663"/>
          <p14:tracePt t="9453" x="2100263" y="2252663"/>
          <p14:tracePt t="9486" x="2109788" y="2252663"/>
          <p14:tracePt t="9503" x="2114550" y="2252663"/>
          <p14:tracePt t="9536" x="2124075" y="2252663"/>
          <p14:tracePt t="9553" x="2133600" y="2252663"/>
          <p14:tracePt t="9569" x="2143125" y="2252663"/>
          <p14:tracePt t="9586" x="2152650" y="2252663"/>
          <p14:tracePt t="9602" x="2162175" y="2252663"/>
          <p14:tracePt t="9619" x="2185988" y="2252663"/>
          <p14:tracePt t="9636" x="2200275" y="2247900"/>
          <p14:tracePt t="9652" x="2219325" y="2247900"/>
          <p14:tracePt t="9655" x="2243138" y="2238375"/>
          <p14:tracePt t="9669" x="2262188" y="2238375"/>
          <p14:tracePt t="9686" x="2281238" y="2233613"/>
          <p14:tracePt t="9702" x="2319338" y="2228850"/>
          <p14:tracePt t="9719" x="2338388" y="2219325"/>
          <p14:tracePt t="9736" x="2362200" y="2209800"/>
          <p14:tracePt t="9752" x="2414588" y="2195513"/>
          <p14:tracePt t="9769" x="2428875" y="2190750"/>
          <p14:tracePt t="9786" x="2452688" y="2171700"/>
          <p14:tracePt t="9787" x="2457450" y="2171700"/>
          <p14:tracePt t="9802" x="2476500" y="2166938"/>
          <p14:tracePt t="9819" x="2500313" y="2162175"/>
          <p14:tracePt t="9836" x="2552700" y="2152650"/>
          <p14:tracePt t="9852" x="2590800" y="2147888"/>
          <p14:tracePt t="9869" x="2614613" y="2147888"/>
          <p14:tracePt t="9886" x="2690813" y="2147888"/>
          <p14:tracePt t="9902" x="2738438" y="2147888"/>
          <p14:tracePt t="9919" x="2809875" y="2147888"/>
          <p14:tracePt t="9936" x="2838450" y="2157413"/>
          <p14:tracePt t="9952" x="2862263" y="2157413"/>
          <p14:tracePt t="9969" x="2895600" y="2166938"/>
          <p14:tracePt t="9985" x="2905125" y="2166938"/>
          <p14:tracePt t="10002" x="2928938" y="2176463"/>
          <p14:tracePt t="10019" x="2933700" y="2176463"/>
          <p14:tracePt t="10036" x="2938463" y="2181225"/>
          <p14:tracePt t="10052" x="2943225" y="2181225"/>
          <p14:tracePt t="10069" x="2947988" y="2181225"/>
          <p14:tracePt t="10102" x="2957513" y="2181225"/>
          <p14:tracePt t="10446" x="3009900" y="2181225"/>
          <p14:tracePt t="10458" x="3076575" y="2171700"/>
          <p14:tracePt t="10470" x="3124200" y="2171700"/>
          <p14:tracePt t="10482" x="3176588" y="2171700"/>
          <p14:tracePt t="10496" x="3209925" y="2176463"/>
          <p14:tracePt t="10507" x="3248025" y="2181225"/>
          <p14:tracePt t="10518" x="3267075" y="2185988"/>
          <p14:tracePt t="10535" x="3286125" y="2195513"/>
          <p14:tracePt t="10552" x="3300413" y="2200275"/>
          <p14:tracePt t="10568" x="3319463" y="2205038"/>
          <p14:tracePt t="10585" x="3324225" y="2209800"/>
          <p14:tracePt t="10602" x="3328988" y="2214563"/>
          <p14:tracePt t="10618" x="3333750" y="2219325"/>
          <p14:tracePt t="10722" x="3338513" y="2219325"/>
          <p14:tracePt t="10914" x="3338513" y="2214563"/>
          <p14:tracePt t="11274" x="3338513" y="2209800"/>
          <p14:tracePt t="11573" x="3352800" y="2209800"/>
          <p14:tracePt t="11586" x="3367088" y="2209800"/>
          <p14:tracePt t="11598" x="3386138" y="2214563"/>
          <p14:tracePt t="11610" x="3395663" y="2214563"/>
          <p14:tracePt t="11622" x="3414713" y="2219325"/>
          <p14:tracePt t="11634" x="3429000" y="2219325"/>
          <p14:tracePt t="11651" x="3462338" y="2219325"/>
          <p14:tracePt t="11668" x="3495675" y="2219325"/>
          <p14:tracePt t="11669" x="3519488" y="2219325"/>
          <p14:tracePt t="11684" x="3552825" y="2219325"/>
          <p14:tracePt t="11701" x="3576638" y="2219325"/>
          <p14:tracePt t="11718" x="3614738" y="2228850"/>
          <p14:tracePt t="11734" x="3629025" y="2228850"/>
          <p14:tracePt t="11751" x="3643313" y="2228850"/>
          <p14:tracePt t="11767" x="3671888" y="2219325"/>
          <p14:tracePt t="11784" x="3681413" y="2219325"/>
          <p14:tracePt t="11801" x="3709988" y="2209800"/>
          <p14:tracePt t="11817" x="3714750" y="2209800"/>
          <p14:tracePt t="11834" x="3729038" y="2205038"/>
          <p14:tracePt t="11851" x="3743325" y="2200275"/>
          <p14:tracePt t="11867" x="3752850" y="2200275"/>
          <p14:tracePt t="11884" x="3762375" y="2195513"/>
          <p14:tracePt t="11901" x="3771900" y="2195513"/>
          <p14:tracePt t="11917" x="3776663" y="2190750"/>
          <p14:tracePt t="11934" x="3781425" y="2190750"/>
          <p14:tracePt t="11967" x="3786188" y="2190750"/>
          <p14:tracePt t="11993" x="3790950" y="2190750"/>
          <p14:tracePt t="12006" x="3795713" y="2181225"/>
          <p14:tracePt t="12029" x="3805238" y="2181225"/>
          <p14:tracePt t="12041" x="3805238" y="2176463"/>
          <p14:tracePt t="12053" x="3810000" y="2176463"/>
          <p14:tracePt t="12067" x="3814763" y="2176463"/>
          <p14:tracePt t="12084" x="3819525" y="2176463"/>
          <p14:tracePt t="12101" x="3824288" y="2171700"/>
          <p14:tracePt t="12134" x="3829050" y="2171700"/>
          <p14:tracePt t="12161" x="3833813" y="2171700"/>
          <p14:tracePt t="12185" x="3843338" y="2171700"/>
          <p14:tracePt t="12197" x="3848100" y="2171700"/>
          <p14:tracePt t="12209" x="3857625" y="2171700"/>
          <p14:tracePt t="12221" x="3867150" y="2171700"/>
          <p14:tracePt t="12234" x="3881438" y="2171700"/>
          <p14:tracePt t="12250" x="3890963" y="2171700"/>
          <p14:tracePt t="12267" x="3905250" y="2171700"/>
          <p14:tracePt t="12268" x="3914775" y="2171700"/>
          <p14:tracePt t="12284" x="3924300" y="2171700"/>
          <p14:tracePt t="12300" x="3929063" y="2171700"/>
          <p14:tracePt t="12317" x="3943350" y="2171700"/>
          <p14:tracePt t="12350" x="3948113" y="2171700"/>
          <p14:tracePt t="12367" x="3962400" y="2171700"/>
          <p14:tracePt t="12384" x="3967163" y="2171700"/>
          <p14:tracePt t="12400" x="3971925" y="2171700"/>
          <p14:tracePt t="12434" x="3976688" y="2171700"/>
          <p14:tracePt t="12450" x="3981450" y="2171700"/>
          <p14:tracePt t="12810" x="4019550" y="2171700"/>
          <p14:tracePt t="12823" x="4081463" y="2181225"/>
          <p14:tracePt t="12834" x="4129088" y="2185988"/>
          <p14:tracePt t="12845" x="4176713" y="2195513"/>
          <p14:tracePt t="12857" x="4219575" y="2200275"/>
          <p14:tracePt t="12869" x="4252913" y="2200275"/>
          <p14:tracePt t="12883" x="4286250" y="2209800"/>
          <p14:tracePt t="12900" x="4310063" y="2214563"/>
          <p14:tracePt t="12917" x="4367213" y="2228850"/>
          <p14:tracePt t="12933" x="4395788" y="2233613"/>
          <p14:tracePt t="12950" x="4419600" y="2233613"/>
          <p14:tracePt t="12966" x="4467225" y="2247900"/>
          <p14:tracePt t="12983" x="4486275" y="2252663"/>
          <p14:tracePt t="13000" x="4505325" y="2252663"/>
          <p14:tracePt t="13001" x="4519613" y="2257425"/>
          <p14:tracePt t="13016" x="4533900" y="2262188"/>
          <p14:tracePt t="13033" x="4543425" y="2262188"/>
          <p14:tracePt t="13050" x="4557713" y="2271713"/>
          <p14:tracePt t="13066" x="4562475" y="2271713"/>
          <p14:tracePt t="13083" x="4567238" y="2271713"/>
          <p14:tracePt t="13100" x="4581525" y="2271713"/>
          <p14:tracePt t="13116" x="4586288" y="2271713"/>
          <p14:tracePt t="13133" x="4595813" y="2271713"/>
          <p14:tracePt t="13157" x="4600575" y="2271713"/>
          <p14:tracePt t="13181" x="4605338" y="2271713"/>
          <p14:tracePt t="13397" x="4605338" y="2266950"/>
          <p14:tracePt t="13409" x="4614863" y="2266950"/>
          <p14:tracePt t="13421" x="4614863" y="2262188"/>
          <p14:tracePt t="13433" x="4619625" y="2262188"/>
          <p14:tracePt t="13449" x="4624388" y="2262188"/>
          <p14:tracePt t="13466" x="4629150" y="2257425"/>
          <p14:tracePt t="13483" x="4638675" y="2252663"/>
          <p14:tracePt t="13499" x="4652963" y="2252663"/>
          <p14:tracePt t="13516" x="4667250" y="2247900"/>
          <p14:tracePt t="13533" x="4672013" y="2247900"/>
          <p14:tracePt t="13549" x="4681538" y="2243138"/>
          <p14:tracePt t="13566" x="4705350" y="2243138"/>
          <p14:tracePt t="13583" x="4710113" y="2243138"/>
          <p14:tracePt t="13599" x="4714875" y="2243138"/>
          <p14:tracePt t="13616" x="4724400" y="2243138"/>
          <p14:tracePt t="13650" x="4738688" y="2243138"/>
          <p14:tracePt t="13683" x="4743450" y="2243138"/>
          <p14:tracePt t="13709" x="4748213" y="2238375"/>
          <p14:tracePt t="13733" x="4752975" y="2238375"/>
          <p14:tracePt t="13756" x="4757738" y="2228850"/>
          <p14:tracePt t="13769" x="4757738" y="2224088"/>
          <p14:tracePt t="13780" x="4762500" y="2224088"/>
          <p14:tracePt t="13804" x="4772025" y="2224088"/>
          <p14:tracePt t="13829" x="4776788" y="2219325"/>
          <p14:tracePt t="13840" x="4781550" y="2219325"/>
          <p14:tracePt t="13864" x="4786313" y="2214563"/>
          <p14:tracePt t="13876" x="4791075" y="2214563"/>
          <p14:tracePt t="13888" x="4795838" y="2209800"/>
          <p14:tracePt t="13901" x="4800600" y="2209800"/>
          <p14:tracePt t="13916" x="4814888" y="2205038"/>
          <p14:tracePt t="13937" x="4829175" y="2205038"/>
          <p14:tracePt t="13949" x="4833938" y="2200275"/>
          <p14:tracePt t="13966" x="4848225" y="2200275"/>
          <p14:tracePt t="13982" x="4852988" y="2200275"/>
          <p14:tracePt t="13999" x="4867275" y="2190750"/>
          <p14:tracePt t="14016" x="4872038" y="2190750"/>
          <p14:tracePt t="14032" x="4886325" y="2185988"/>
          <p14:tracePt t="14066" x="4891088" y="2185988"/>
          <p14:tracePt t="14082" x="4900613" y="2181225"/>
          <p14:tracePt t="14116" x="4905375" y="2176463"/>
          <p14:tracePt t="14152" x="4910138" y="2176463"/>
          <p14:tracePt t="14188" x="4914900" y="2176463"/>
          <p14:tracePt t="14212" x="4914900" y="2171700"/>
          <p14:tracePt t="14224" x="4924425" y="2171700"/>
          <p14:tracePt t="15112" x="4881563" y="2157413"/>
          <p14:tracePt t="15124" x="4738688" y="2128838"/>
          <p14:tracePt t="15136" x="4595813" y="2100263"/>
          <p14:tracePt t="15148" x="4486275" y="2081213"/>
          <p14:tracePt t="15165" x="4419600" y="2071688"/>
          <p14:tracePt t="15181" x="4376738" y="2066925"/>
          <p14:tracePt t="15198" x="4329113" y="2052638"/>
          <p14:tracePt t="15215" x="4310063" y="2052638"/>
          <p14:tracePt t="15231" x="4281488" y="2052638"/>
          <p14:tracePt t="15248" x="4271963" y="2052638"/>
          <p14:tracePt t="15265" x="4267200" y="2052638"/>
          <p14:tracePt t="15281" x="4243388" y="2062163"/>
          <p14:tracePt t="15298" x="4238625" y="2066925"/>
          <p14:tracePt t="15315" x="4229100" y="2066925"/>
          <p14:tracePt t="15331" x="4205288" y="2066925"/>
          <p14:tracePt t="15348" x="4200525" y="2071688"/>
          <p14:tracePt t="15364" x="4176713" y="2076450"/>
          <p14:tracePt t="15381" x="4167188" y="2081213"/>
          <p14:tracePt t="15398" x="4162425" y="2081213"/>
          <p14:tracePt t="15414" x="4138613" y="2085975"/>
          <p14:tracePt t="15431" x="4129088" y="2090738"/>
          <p14:tracePt t="15448" x="4119563" y="2100263"/>
          <p14:tracePt t="15464" x="4114800" y="2100263"/>
          <p14:tracePt t="15481" x="4105275" y="2100263"/>
          <p14:tracePt t="15498" x="4100513" y="2100263"/>
          <p14:tracePt t="15514" x="4090988" y="2100263"/>
          <p14:tracePt t="15531" x="4081463" y="2109788"/>
          <p14:tracePt t="15548" x="4057650" y="2109788"/>
          <p14:tracePt t="15564" x="4038600" y="2114550"/>
          <p14:tracePt t="15581" x="3995738" y="2114550"/>
          <p14:tracePt t="15598" x="3986213" y="2114550"/>
          <p14:tracePt t="15615" x="3981450" y="2114550"/>
          <p14:tracePt t="15631" x="3971925" y="2114550"/>
          <p14:tracePt t="15648" x="3967163" y="2114550"/>
          <p14:tracePt t="15675" x="3957638" y="2114550"/>
          <p14:tracePt t="16143" x="3952875" y="2114550"/>
          <p14:tracePt t="16362" x="3948113" y="2119313"/>
          <p14:tracePt t="16376" x="3943350" y="2119313"/>
          <p14:tracePt t="16388" x="3943350" y="2128838"/>
          <p14:tracePt t="16400" x="3938588" y="2128838"/>
          <p14:tracePt t="16424" x="3933825" y="2133600"/>
          <p14:tracePt t="16439" x="3929063" y="2133600"/>
          <p14:tracePt t="16473" x="3919538" y="2138363"/>
          <p14:tracePt t="16486" x="3914775" y="2143125"/>
          <p14:tracePt t="16507" x="3910013" y="2143125"/>
          <p14:tracePt t="16531" x="3910013" y="2147888"/>
          <p14:tracePt t="16544" x="3905250" y="2147888"/>
          <p14:tracePt t="16578" x="3900488" y="2147888"/>
          <p14:tracePt t="18056" x="3905250" y="2147888"/>
          <p14:tracePt t="18077" x="3914775" y="2147888"/>
          <p14:tracePt t="18098" x="3938588" y="2152650"/>
          <p14:tracePt t="18125" x="3990975" y="2152650"/>
          <p14:tracePt t="18151" x="4086225" y="2162175"/>
          <p14:tracePt t="18182" x="4186238" y="2157413"/>
          <p14:tracePt t="18187" x="4224338" y="2157413"/>
          <p14:tracePt t="18210" x="4300538" y="2152650"/>
          <p14:tracePt t="18224" x="4333875" y="2152650"/>
          <p14:tracePt t="18239" x="4357688" y="2152650"/>
          <p14:tracePt t="18249" x="4371975" y="2152650"/>
          <p14:tracePt t="18259" x="4395788" y="2152650"/>
          <p14:tracePt t="18269" x="4424363" y="2152650"/>
          <p14:tracePt t="18280" x="4438650" y="2152650"/>
          <p14:tracePt t="18295" x="4462463" y="2152650"/>
          <p14:tracePt t="18312" x="4476750" y="2152650"/>
          <p14:tracePt t="18314" x="4491038" y="2152650"/>
          <p14:tracePt t="18329" x="4510088" y="2152650"/>
          <p14:tracePt t="18346" x="4524375" y="2152650"/>
          <p14:tracePt t="18362" x="4552950" y="2143125"/>
          <p14:tracePt t="18379" x="4557713" y="2138363"/>
          <p14:tracePt t="18397" x="4572000" y="2138363"/>
          <p14:tracePt t="18416" x="4586288" y="2138363"/>
          <p14:tracePt t="18436" x="4600575" y="2133600"/>
          <p14:tracePt t="18453" x="4605338" y="2133600"/>
          <p14:tracePt t="18473" x="4624388" y="2128838"/>
          <p14:tracePt t="18494" x="4629150" y="2128838"/>
          <p14:tracePt t="18517" x="4633913" y="2128838"/>
          <p14:tracePt t="18550" x="4638675" y="2128838"/>
          <p14:tracePt t="18598" x="4643438" y="2124075"/>
          <p14:tracePt t="18633" x="4652963" y="2124075"/>
          <p14:tracePt t="18876" x="4610100" y="2124075"/>
          <p14:tracePt t="18881" x="4576763" y="2124075"/>
          <p14:tracePt t="18898" x="4552950" y="2124075"/>
          <p14:tracePt t="18918" x="4505325" y="2124075"/>
          <p14:tracePt t="18941" x="4471988" y="2124075"/>
          <p14:tracePt t="18958" x="4448175" y="2124075"/>
          <p14:tracePt t="18977" x="4381500" y="2124075"/>
          <p14:tracePt t="18996" x="4338638" y="2114550"/>
          <p14:tracePt t="19017" x="4267200" y="2114550"/>
          <p14:tracePt t="19037" x="4214813" y="2114550"/>
          <p14:tracePt t="19055" x="4191000" y="2114550"/>
          <p14:tracePt t="19073" x="4152900" y="2114550"/>
          <p14:tracePt t="19092" x="4133850" y="2114550"/>
          <p14:tracePt t="19107" x="4105275" y="2114550"/>
          <p14:tracePt t="19128" x="4095750" y="2114550"/>
          <p14:tracePt t="19130" x="4086225" y="2114550"/>
          <p14:tracePt t="19145" x="4081463" y="2114550"/>
          <p14:tracePt t="19162" x="4076700" y="2114550"/>
          <p14:tracePt t="19181" x="4067175" y="2114550"/>
          <p14:tracePt t="19260" x="4062413" y="2114550"/>
          <p14:tracePt t="19678" x="4095750" y="2114550"/>
          <p14:tracePt t="19686" x="4124325" y="2119313"/>
          <p14:tracePt t="19705" x="4138613" y="2119313"/>
          <p14:tracePt t="19738" x="4200525" y="2128838"/>
          <p14:tracePt t="19763" x="4233863" y="2143125"/>
          <p14:tracePt t="19781" x="4252913" y="2147888"/>
          <p14:tracePt t="19800" x="4267200" y="2152650"/>
          <p14:tracePt t="19819" x="4286250" y="2157413"/>
          <p14:tracePt t="19841" x="4310063" y="2162175"/>
          <p14:tracePt t="19855" x="4324350" y="2162175"/>
          <p14:tracePt t="19878" x="4352925" y="2162175"/>
          <p14:tracePt t="19894" x="4367213" y="2162175"/>
          <p14:tracePt t="19911" x="4405313" y="2162175"/>
          <p14:tracePt t="19928" x="4429125" y="2162175"/>
          <p14:tracePt t="19949" x="4471988" y="2162175"/>
          <p14:tracePt t="19965" x="4486275" y="2157413"/>
          <p14:tracePt t="19984" x="4524375" y="2152650"/>
          <p14:tracePt t="20001" x="4533900" y="2143125"/>
          <p14:tracePt t="20021" x="4562475" y="2138363"/>
          <p14:tracePt t="20039" x="4572000" y="2133600"/>
          <p14:tracePt t="20058" x="4595813" y="2128838"/>
          <p14:tracePt t="20075" x="4605338" y="2124075"/>
          <p14:tracePt t="20098" x="4624388" y="2119313"/>
          <p14:tracePt t="20111" x="4633913" y="2114550"/>
          <p14:tracePt t="20128" x="4648200" y="2114550"/>
          <p14:tracePt t="20144" x="4657725" y="2114550"/>
          <p14:tracePt t="20162" x="4662488" y="2114550"/>
          <p14:tracePt t="20178" x="4672013" y="2114550"/>
          <p14:tracePt t="20195" x="4676775" y="2105025"/>
          <p14:tracePt t="20211" x="4686300" y="2105025"/>
          <p14:tracePt t="20245" x="4691063" y="2105025"/>
          <p14:tracePt t="20297" x="4691063" y="2109788"/>
          <p14:tracePt t="20320" x="4686300" y="2114550"/>
          <p14:tracePt t="20334" x="4667250" y="2119313"/>
          <p14:tracePt t="20346" x="4638675" y="2133600"/>
          <p14:tracePt t="20361" x="4586288" y="2147888"/>
          <p14:tracePt t="20378" x="4519613" y="2152650"/>
          <p14:tracePt t="20382" x="4448175" y="2162175"/>
          <p14:tracePt t="20394" x="4362450" y="2171700"/>
          <p14:tracePt t="20411" x="4281488" y="2171700"/>
          <p14:tracePt t="20414" x="4191000" y="2166938"/>
          <p14:tracePt t="20428" x="4119563" y="2157413"/>
          <p14:tracePt t="20444" x="4038600" y="2133600"/>
          <p14:tracePt t="20462" x="3967163" y="2124075"/>
          <p14:tracePt t="20477" x="3867150" y="2105025"/>
          <p14:tracePt t="20494" x="3829050" y="2105025"/>
          <p14:tracePt t="20511" x="3776663" y="2100263"/>
          <p14:tracePt t="20528" x="3767138" y="2090738"/>
          <p14:tracePt t="20544" x="3757613" y="2090738"/>
          <p14:tracePt t="20561" x="3752850" y="2090738"/>
          <p14:tracePt t="20578" x="3748088" y="2090738"/>
          <p14:tracePt t="20594" x="3748088" y="2085975"/>
          <p14:tracePt t="20610" x="3748088" y="2081213"/>
          <p14:tracePt t="20627" x="3752850" y="2076450"/>
          <p14:tracePt t="20644" x="3786188" y="2071688"/>
          <p14:tracePt t="20660" x="3829050" y="2062163"/>
          <p14:tracePt t="20677" x="3943350" y="2062163"/>
          <p14:tracePt t="20694" x="4019550" y="2062163"/>
          <p14:tracePt t="20710" x="4100513" y="2062163"/>
          <p14:tracePt t="20713" x="4167188" y="2066925"/>
          <p14:tracePt t="20727" x="4229100" y="2076450"/>
          <p14:tracePt t="20745" x="4276725" y="2090738"/>
          <p14:tracePt t="20766" x="4381500" y="2119313"/>
          <p14:tracePt t="20788" x="4452938" y="2138363"/>
          <p14:tracePt t="20805" x="4481513" y="2138363"/>
          <p14:tracePt t="20825" x="4524375" y="2157413"/>
          <p14:tracePt t="20848" x="4543425" y="2166938"/>
          <p14:tracePt t="20863" x="4552950" y="2166938"/>
          <p14:tracePt t="20890" x="4557713" y="2171700"/>
          <p14:tracePt t="20921" x="4548188" y="2176463"/>
          <p14:tracePt t="20931" x="4543425" y="2185988"/>
          <p14:tracePt t="20944" x="4533900" y="2185988"/>
          <p14:tracePt t="20960" x="4514850" y="2185988"/>
          <p14:tracePt t="20977" x="4481513" y="2185988"/>
          <p14:tracePt t="20978" x="4467225" y="2185988"/>
          <p14:tracePt t="20993" x="4419600" y="2185988"/>
          <p14:tracePt t="21011" x="4376738" y="2185988"/>
          <p14:tracePt t="21027" x="4295775" y="2176463"/>
          <p14:tracePt t="21044" x="4262438" y="2166938"/>
          <p14:tracePt t="21062" x="4195763" y="2166938"/>
          <p14:tracePt t="21078" x="4167188" y="2166938"/>
          <p14:tracePt t="21095" x="4133850" y="2166938"/>
          <p14:tracePt t="21120" x="4057650" y="2162175"/>
          <p14:tracePt t="21150" x="3943350" y="2162175"/>
          <p14:tracePt t="21176" x="3876675" y="2152650"/>
          <p14:tracePt t="21203" x="3857625" y="2147888"/>
          <p14:tracePt t="21208" x="3852863" y="2147888"/>
          <p14:tracePt t="21251" x="3848100" y="2147888"/>
          <p14:tracePt t="21291" x="3848100" y="2143125"/>
          <p14:tracePt t="21303" x="3848100" y="2138363"/>
          <p14:tracePt t="21326" x="3852863" y="2138363"/>
          <p14:tracePt t="21338" x="3857625" y="2138363"/>
          <p14:tracePt t="21351" x="3876675" y="2138363"/>
          <p14:tracePt t="21363" x="3900488" y="2138363"/>
          <p14:tracePt t="21376" x="3938588" y="2138363"/>
          <p14:tracePt t="21393" x="3981450" y="2138363"/>
          <p14:tracePt t="21410" x="4105275" y="2128838"/>
          <p14:tracePt t="21427" x="4181475" y="2124075"/>
          <p14:tracePt t="21444" x="4224338" y="2124075"/>
          <p14:tracePt t="21447" x="4271963" y="2124075"/>
          <p14:tracePt t="21460" x="4319588" y="2124075"/>
          <p14:tracePt t="21477" x="4352925" y="2124075"/>
          <p14:tracePt t="21493" x="4424363" y="2124075"/>
          <p14:tracePt t="21510" x="4452938" y="2124075"/>
          <p14:tracePt t="21527" x="4467225" y="2124075"/>
          <p14:tracePt t="21530" x="4486275" y="2124075"/>
          <p14:tracePt t="21543" x="4491038" y="2124075"/>
          <p14:tracePt t="21560" x="4495800" y="2124075"/>
          <p14:tracePt t="21593" x="4495800" y="2128838"/>
          <p14:tracePt t="21611" x="4495800" y="2133600"/>
          <p14:tracePt t="21634" x="4495800" y="2143125"/>
          <p14:tracePt t="22760" x="4486275" y="2143125"/>
          <p14:tracePt t="22780" x="4443413" y="2138363"/>
          <p14:tracePt t="22803" x="4410075" y="2133600"/>
          <p14:tracePt t="22825" x="4395788" y="2133600"/>
          <p14:tracePt t="22831" x="4386263" y="2128838"/>
          <p14:tracePt t="22853" x="4357688" y="2128838"/>
          <p14:tracePt t="22876" x="4319588" y="2128838"/>
          <p14:tracePt t="22900" x="4267200" y="2128838"/>
          <p14:tracePt t="22925" x="4233863" y="2124075"/>
          <p14:tracePt t="22949" x="4186238" y="2124075"/>
          <p14:tracePt t="22960" x="4176713" y="2114550"/>
          <p14:tracePt t="22975" x="4148138" y="2114550"/>
          <p14:tracePt t="22993" x="4133850" y="2114550"/>
          <p14:tracePt t="22995" x="4114800" y="2114550"/>
          <p14:tracePt t="23009" x="4100513" y="2114550"/>
          <p14:tracePt t="23026" x="4081463" y="2114550"/>
          <p14:tracePt t="23029" x="4071938" y="2114550"/>
          <p14:tracePt t="23042" x="4062413" y="2114550"/>
          <p14:tracePt t="23059" x="4052888" y="2114550"/>
          <p14:tracePt t="23075" x="4048125" y="2114550"/>
          <p14:tracePt t="23092" x="4038600" y="2114550"/>
          <p14:tracePt t="23109" x="4024313" y="2119313"/>
          <p14:tracePt t="23125" x="4014788" y="2119313"/>
          <p14:tracePt t="23142" x="4010025" y="2119313"/>
          <p14:tracePt t="23159" x="4005263" y="2119313"/>
          <p14:tracePt t="23175" x="4000500" y="2119313"/>
          <p14:tracePt t="23192" x="3986213" y="2119313"/>
          <p14:tracePt t="23209" x="3976688" y="2119313"/>
          <p14:tracePt t="23225" x="3971925" y="2119313"/>
          <p14:tracePt t="23245" x="3967163" y="2119313"/>
          <p14:tracePt t="23265" x="3957638" y="2119313"/>
          <p14:tracePt t="23287" x="3948113" y="2119313"/>
          <p14:tracePt t="23310" x="3943350" y="2119313"/>
          <p14:tracePt t="23335" x="3938588" y="2119313"/>
          <p14:tracePt t="23366" x="3933825" y="2119313"/>
          <p14:tracePt t="23401" x="3929063" y="2119313"/>
          <p14:tracePt t="24234" x="3929063" y="2114550"/>
          <p14:tracePt t="24259" x="3938588" y="2114550"/>
          <p14:tracePt t="24288" x="3952875" y="2114550"/>
          <p14:tracePt t="24318" x="3976688" y="2114550"/>
          <p14:tracePt t="24358" x="3995738" y="2114550"/>
          <p14:tracePt t="24374" x="4005263" y="2114550"/>
          <p14:tracePt t="24391" x="4010025" y="2114550"/>
          <p14:tracePt t="24407" x="4019550" y="2119313"/>
          <p14:tracePt t="24424" x="4029075" y="2119313"/>
          <p14:tracePt t="24441" x="4033838" y="2119313"/>
          <p14:tracePt t="24459" x="4038600" y="2119313"/>
          <p14:tracePt t="24475" x="4043363" y="2119313"/>
          <p14:tracePt t="24498" x="4048125" y="2119313"/>
          <p14:tracePt t="24557" x="4052888" y="2119313"/>
          <p14:tracePt t="24580" x="4076700" y="2124075"/>
          <p14:tracePt t="24606" x="4119563" y="2128838"/>
          <p14:tracePt t="24627" x="4167188" y="2133600"/>
          <p14:tracePt t="24645" x="4200525" y="2143125"/>
          <p14:tracePt t="24657" x="4219575" y="2143125"/>
          <p14:tracePt t="24685" x="4257675" y="2152650"/>
          <p14:tracePt t="24707" x="4262438" y="2162175"/>
          <p14:tracePt t="24708" x="4271963" y="2162175"/>
          <p14:tracePt t="24724" x="4281488" y="2166938"/>
          <p14:tracePt t="24740" x="4286250" y="2166938"/>
          <p14:tracePt t="24757" x="4300538" y="2171700"/>
          <p14:tracePt t="24774" x="4305300" y="2171700"/>
          <p14:tracePt t="24791" x="4310063" y="2171700"/>
          <p14:tracePt t="24808" x="4314825" y="2171700"/>
          <p14:tracePt t="24842" x="4319588" y="2171700"/>
          <p14:tracePt t="24860" x="4324350" y="2171700"/>
          <p14:tracePt t="24882" x="4333875" y="2171700"/>
          <p14:tracePt t="24929" x="4338638" y="2171700"/>
          <p14:tracePt t="25770" x="4281488" y="2171700"/>
          <p14:tracePt t="25794" x="4205288" y="2152650"/>
          <p14:tracePt t="25814" x="4152900" y="2152650"/>
          <p14:tracePt t="25837" x="4138613" y="2143125"/>
          <p14:tracePt t="25863" x="4086225" y="2143125"/>
          <p14:tracePt t="25884" x="4067175" y="2143125"/>
          <p14:tracePt t="25906" x="4033838" y="2143125"/>
          <p14:tracePt t="25917" x="4014788" y="2143125"/>
          <p14:tracePt t="25925" x="4000500" y="2143125"/>
          <p14:tracePt t="25939" x="3990975" y="2143125"/>
          <p14:tracePt t="25956" x="3967163" y="2143125"/>
          <p14:tracePt t="25973" x="3962400" y="2143125"/>
          <p14:tracePt t="25989" x="3957638" y="2143125"/>
          <p14:tracePt t="26006" x="3952875" y="2143125"/>
          <p14:tracePt t="26033" x="3943350" y="2143125"/>
          <p14:tracePt t="26058" x="3948113" y="2143125"/>
          <p14:tracePt t="27016" x="3933825" y="2147888"/>
          <p14:tracePt t="27042" x="3814763" y="2176463"/>
          <p14:tracePt t="27073" x="3714750" y="2205038"/>
          <p14:tracePt t="27076" x="3662363" y="2209800"/>
          <p14:tracePt t="27104" x="3571875" y="2238375"/>
          <p14:tracePt t="27110" x="3514725" y="2247900"/>
          <p14:tracePt t="27134" x="3357563" y="2257425"/>
          <p14:tracePt t="27159" x="3171825" y="2257425"/>
          <p14:tracePt t="27188" x="3009900" y="2252663"/>
          <p14:tracePt t="27209" x="2838450" y="2252663"/>
          <p14:tracePt t="27222" x="2747963" y="2252663"/>
          <p14:tracePt t="27239" x="2657475" y="2252663"/>
          <p14:tracePt t="27255" x="2524125" y="2252663"/>
          <p14:tracePt t="27272" x="2471738" y="2252663"/>
          <p14:tracePt t="27289" x="2366963" y="2252663"/>
          <p14:tracePt t="27305" x="2324100" y="2252663"/>
          <p14:tracePt t="27322" x="2276475" y="2252663"/>
          <p14:tracePt t="27338" x="2195513" y="2252663"/>
          <p14:tracePt t="27355" x="2147888" y="2252663"/>
          <p14:tracePt t="27372" x="2081213" y="2252663"/>
          <p14:tracePt t="27389" x="2057400" y="2252663"/>
          <p14:tracePt t="27406" x="2033588" y="2252663"/>
          <p14:tracePt t="27425" x="2000250" y="2257425"/>
          <p14:tracePt t="27446" x="1957388" y="2257425"/>
          <p14:tracePt t="27463" x="1938338" y="2257425"/>
          <p14:tracePt t="27482" x="1890713" y="2266950"/>
          <p14:tracePt t="27502" x="1866900" y="2266950"/>
          <p14:tracePt t="27525" x="1824038" y="2271713"/>
          <p14:tracePt t="27545" x="1795463" y="2276475"/>
          <p14:tracePt t="27565" x="1776413" y="2286000"/>
          <p14:tracePt t="27583" x="1766888" y="2295525"/>
          <p14:tracePt t="27603" x="1743075" y="2300288"/>
          <p14:tracePt t="27627" x="1704975" y="2309813"/>
          <p14:tracePt t="27639" x="1700213" y="2314575"/>
          <p14:tracePt t="27655" x="1690688" y="2324100"/>
          <p14:tracePt t="27663" x="1676400" y="2333625"/>
          <p14:tracePt t="27677" x="1666875" y="2333625"/>
          <p14:tracePt t="27691" x="1657350" y="2338388"/>
          <p14:tracePt t="27706" x="1652588" y="2343150"/>
          <p14:tracePt t="27722" x="1638300" y="2347913"/>
          <p14:tracePt t="27740" x="1628775" y="2347913"/>
          <p14:tracePt t="27756" x="1619250" y="2357438"/>
          <p14:tracePt t="27789" x="1614488" y="2357438"/>
          <p14:tracePt t="27805" x="1614488" y="2362200"/>
          <p14:tracePt t="27822" x="1609725" y="2362200"/>
          <p14:tracePt t="28061" x="1619250" y="2366963"/>
          <p14:tracePt t="28081" x="1633538" y="2366963"/>
          <p14:tracePt t="28099" x="1643063" y="2366963"/>
          <p14:tracePt t="28117" x="1657350" y="2366963"/>
          <p14:tracePt t="28134" x="1666875" y="2366963"/>
          <p14:tracePt t="28154" x="1685925" y="2366963"/>
          <p14:tracePt t="28178" x="1700213" y="2366963"/>
          <p14:tracePt t="28196" x="1704975" y="2366963"/>
          <p14:tracePt t="28217" x="1724025" y="2366963"/>
          <p14:tracePt t="28232" x="1728788" y="2366963"/>
          <p14:tracePt t="28240" x="1733550" y="2366963"/>
          <p14:tracePt t="28261" x="1738313" y="2366963"/>
          <p14:tracePt t="28274" x="1743075" y="2366963"/>
          <p14:tracePt t="28296" x="1747838" y="2366963"/>
          <p14:tracePt t="28308" x="1752600" y="2366963"/>
          <p14:tracePt t="28321" x="1762125" y="2366963"/>
          <p14:tracePt t="28338" x="1771650" y="2366963"/>
          <p14:tracePt t="28354" x="1790700" y="2371725"/>
          <p14:tracePt t="28371" x="1804988" y="2371725"/>
          <p14:tracePt t="28388" x="1814513" y="2371725"/>
          <p14:tracePt t="28391" x="1819275" y="2371725"/>
          <p14:tracePt t="28405" x="1828800" y="2371725"/>
          <p14:tracePt t="28422" x="1838325" y="2371725"/>
          <p14:tracePt t="28439" x="1847850" y="2371725"/>
          <p14:tracePt t="28455" x="1852613" y="2371725"/>
          <p14:tracePt t="28472" x="1862138" y="2371725"/>
          <p14:tracePt t="28488" x="1871663" y="2376488"/>
          <p14:tracePt t="28505" x="1885950" y="2376488"/>
          <p14:tracePt t="28523" x="1905000" y="2381250"/>
          <p14:tracePt t="28542" x="1919288" y="2386013"/>
          <p14:tracePt t="28555" x="1924050" y="2386013"/>
          <p14:tracePt t="28572" x="1943100" y="2400300"/>
          <p14:tracePt t="28588" x="1966913" y="2414588"/>
          <p14:tracePt t="28605" x="1985963" y="2424113"/>
          <p14:tracePt t="28622" x="2038350" y="2447925"/>
          <p14:tracePt t="28638" x="2062163" y="2462213"/>
          <p14:tracePt t="28656" x="2085975" y="2466975"/>
          <p14:tracePt t="28671" x="2138363" y="2481263"/>
          <p14:tracePt t="28688" x="2162175" y="2495550"/>
          <p14:tracePt t="28705" x="2205038" y="2509838"/>
          <p14:tracePt t="28721" x="2228850" y="2514600"/>
          <p14:tracePt t="28741" x="2281238" y="2528888"/>
          <p14:tracePt t="28756" x="2295525" y="2543175"/>
          <p14:tracePt t="28771" x="2314575" y="2547938"/>
          <p14:tracePt t="28789" x="2357438" y="2552700"/>
          <p14:tracePt t="28804" x="2381250" y="2552700"/>
          <p14:tracePt t="28823" x="2438400" y="2562225"/>
          <p14:tracePt t="28839" x="2462213" y="2562225"/>
          <p14:tracePt t="28854" x="2500313" y="2562225"/>
          <p14:tracePt t="28872" x="2547938" y="2557463"/>
          <p14:tracePt t="28888" x="2609850" y="2552700"/>
          <p14:tracePt t="28904" x="2652713" y="2552700"/>
          <p14:tracePt t="28909" x="2686050" y="2543175"/>
          <p14:tracePt t="28923" x="2724150" y="2538413"/>
          <p14:tracePt t="28938" x="2747963" y="2533650"/>
          <p14:tracePt t="28956" x="2800350" y="2524125"/>
          <p14:tracePt t="28971" x="2824163" y="2524125"/>
          <p14:tracePt t="28988" x="2847975" y="2519363"/>
          <p14:tracePt t="29004" x="2876550" y="2514600"/>
          <p14:tracePt t="29021" x="2895600" y="2505075"/>
          <p14:tracePt t="29039" x="2909888" y="2505075"/>
          <p14:tracePt t="29054" x="2924175" y="2500313"/>
          <p14:tracePt t="29088" x="2938463" y="2495550"/>
          <p14:tracePt t="29104" x="2943225" y="2495550"/>
          <p14:tracePt t="29123" x="2952750" y="2486025"/>
          <p14:tracePt t="29154" x="2962275" y="2486025"/>
          <p14:tracePt t="29171" x="2962275" y="2481263"/>
          <p14:tracePt t="29197" x="2967038" y="2481263"/>
          <p14:tracePt t="29236" x="2971800" y="2476500"/>
          <p14:tracePt t="30307" x="2976563" y="2476500"/>
          <p14:tracePt t="30344" x="3033713" y="2457450"/>
          <p14:tracePt t="30379" x="3090863" y="2457450"/>
          <p14:tracePt t="30395" x="3119438" y="2457450"/>
          <p14:tracePt t="30407" x="3128963" y="2457450"/>
          <p14:tracePt t="30419" x="3138488" y="2457450"/>
          <p14:tracePt t="30436" x="3148013" y="2457450"/>
          <p14:tracePt t="30452" x="3152775" y="2462213"/>
          <p14:tracePt t="30469" x="3167063" y="2462213"/>
          <p14:tracePt t="30486" x="3176588" y="2466975"/>
          <p14:tracePt t="30503" x="3186113" y="2466975"/>
          <p14:tracePt t="30529" x="3200400" y="2466975"/>
          <p14:tracePt t="30551" x="3214688" y="2466975"/>
          <p14:tracePt t="30570" x="3228975" y="2466975"/>
          <p14:tracePt t="30593" x="3257550" y="2476500"/>
          <p14:tracePt t="30613" x="3290888" y="2476500"/>
          <p14:tracePt t="30629" x="3300413" y="2481263"/>
          <p14:tracePt t="30637" x="3324225" y="2481263"/>
          <p14:tracePt t="30652" x="3333750" y="2481263"/>
          <p14:tracePt t="30669" x="3362325" y="2481263"/>
          <p14:tracePt t="30686" x="3381375" y="2481263"/>
          <p14:tracePt t="30702" x="3405188" y="2481263"/>
          <p14:tracePt t="30719" x="3443288" y="2481263"/>
          <p14:tracePt t="30736" x="3476625" y="2481263"/>
          <p14:tracePt t="30753" x="3524250" y="2481263"/>
          <p14:tracePt t="30769" x="3567113" y="2481263"/>
          <p14:tracePt t="30786" x="3590925" y="2476500"/>
          <p14:tracePt t="30802" x="3633788" y="2476500"/>
          <p14:tracePt t="30820" x="3652838" y="2476500"/>
          <p14:tracePt t="30851" x="3690938" y="2476500"/>
          <p14:tracePt t="30883" x="3705225" y="2476500"/>
          <p14:tracePt t="30888" x="3709988" y="2476500"/>
          <p14:tracePt t="30925" x="3733800" y="2476500"/>
          <p14:tracePt t="30950" x="3743325" y="2476500"/>
          <p14:tracePt t="30961" x="3748088" y="2476500"/>
          <p14:tracePt t="30969" x="3752850" y="2476500"/>
          <p14:tracePt t="30985" x="3762375" y="2476500"/>
          <p14:tracePt t="31002" x="3767138" y="2476500"/>
          <p14:tracePt t="31035" x="3771900" y="2476500"/>
          <p14:tracePt t="31070" x="3776663" y="2476500"/>
          <p14:tracePt t="31852" x="3795713" y="2476500"/>
          <p14:tracePt t="31875" x="3814763" y="2476500"/>
          <p14:tracePt t="31897" x="3848100" y="2476500"/>
          <p14:tracePt t="31919" x="3871913" y="2476500"/>
          <p14:tracePt t="31939" x="3886200" y="2486025"/>
          <p14:tracePt t="31962" x="3914775" y="2486025"/>
          <p14:tracePt t="31967" x="3919538" y="2486025"/>
          <p14:tracePt t="32007" x="3933825" y="2486025"/>
          <p14:tracePt t="32022" x="3938588" y="2486025"/>
          <p14:tracePt t="32076" x="3943350" y="2486025"/>
          <p14:tracePt t="32489" x="3976688" y="2486025"/>
          <p14:tracePt t="32521" x="4090988" y="2490788"/>
          <p14:tracePt t="32548" x="4133850" y="2495550"/>
          <p14:tracePt t="32573" x="4152900" y="2505075"/>
          <p14:tracePt t="32602" x="4176713" y="2509838"/>
          <p14:tracePt t="32614" x="4191000" y="2519363"/>
          <p14:tracePt t="32627" x="4205288" y="2524125"/>
          <p14:tracePt t="32638" x="4210050" y="2524125"/>
          <p14:tracePt t="32653" x="4219575" y="2528888"/>
          <p14:tracePt t="32668" x="4229100" y="2533650"/>
          <p14:tracePt t="32684" x="4233863" y="2533650"/>
          <p14:tracePt t="32701" x="4248150" y="2543175"/>
          <p14:tracePt t="32718" x="4252913" y="2543175"/>
          <p14:tracePt t="32734" x="4257675" y="2543175"/>
          <p14:tracePt t="32770" x="4262438" y="2543175"/>
          <p14:tracePt t="32858" x="4267200" y="2543175"/>
          <p14:tracePt t="32886" x="4271963" y="2538413"/>
          <p14:tracePt t="32891" x="4276725" y="2538413"/>
          <p14:tracePt t="32903" x="4286250" y="2538413"/>
          <p14:tracePt t="32918" x="4305300" y="2533650"/>
          <p14:tracePt t="32939" x="4348163" y="2528888"/>
          <p14:tracePt t="32955" x="4367213" y="2528888"/>
          <p14:tracePt t="32976" x="4419600" y="2528888"/>
          <p14:tracePt t="32993" x="4452938" y="2528888"/>
          <p14:tracePt t="33015" x="4495800" y="2528888"/>
          <p14:tracePt t="33026" x="4514850" y="2528888"/>
          <p14:tracePt t="33034" x="4529138" y="2528888"/>
          <p14:tracePt t="33051" x="4548188" y="2528888"/>
          <p14:tracePt t="33068" x="4562475" y="2528888"/>
          <p14:tracePt t="33084" x="4581525" y="2528888"/>
          <p14:tracePt t="33101" x="4586288" y="2528888"/>
          <p14:tracePt t="33118" x="4600575" y="2528888"/>
          <p14:tracePt t="33137" x="4610100" y="2528888"/>
          <p14:tracePt t="33153" x="4614863" y="2528888"/>
          <p14:tracePt t="33206" x="4619625" y="2528888"/>
          <p14:tracePt t="33542" x="4638675" y="2528888"/>
          <p14:tracePt t="33563" x="4762500" y="2528888"/>
          <p14:tracePt t="33591" x="4852988" y="2543175"/>
          <p14:tracePt t="33616" x="4919663" y="2571750"/>
          <p14:tracePt t="33647" x="4967288" y="2609850"/>
          <p14:tracePt t="33660" x="4976813" y="2624138"/>
          <p14:tracePt t="33671" x="4986338" y="2633663"/>
          <p14:tracePt t="33683" x="4995863" y="2647950"/>
          <p14:tracePt t="33700" x="5005388" y="2662238"/>
          <p14:tracePt t="33717" x="5014913" y="2681288"/>
          <p14:tracePt t="33734" x="5019675" y="2686050"/>
          <p14:tracePt t="33750" x="5024438" y="2700338"/>
          <p14:tracePt t="33752" x="5033963" y="2709863"/>
          <p14:tracePt t="33767" x="5033963" y="2719388"/>
          <p14:tracePt t="33784" x="5038725" y="2724150"/>
          <p14:tracePt t="33802" x="5043488" y="2738438"/>
          <p14:tracePt t="33817" x="5053013" y="2757488"/>
          <p14:tracePt t="33835" x="5057775" y="2767013"/>
          <p14:tracePt t="33856" x="5062538" y="2790825"/>
          <p14:tracePt t="33876" x="5067300" y="2809875"/>
          <p14:tracePt t="33890" x="5067300" y="2819400"/>
          <p14:tracePt t="33901" x="5067300" y="2833688"/>
          <p14:tracePt t="33917" x="5067300" y="2847975"/>
          <p14:tracePt t="33935" x="5067300" y="2871788"/>
          <p14:tracePt t="33951" x="5067300" y="2876550"/>
          <p14:tracePt t="33970" x="5067300" y="2890838"/>
          <p14:tracePt t="33984" x="5067300" y="2900363"/>
          <p14:tracePt t="34001" x="5067300" y="2909888"/>
          <p14:tracePt t="34018" x="5067300" y="2914650"/>
          <p14:tracePt t="34034" x="5067300" y="2928938"/>
          <p14:tracePt t="34051" x="5062538" y="2933700"/>
          <p14:tracePt t="34067" x="5062538" y="2957513"/>
          <p14:tracePt t="34084" x="5062538" y="2967038"/>
          <p14:tracePt t="34102" x="5057775" y="2976563"/>
          <p14:tracePt t="34117" x="5048250" y="3014663"/>
          <p14:tracePt t="34134" x="5033963" y="3028950"/>
          <p14:tracePt t="34151" x="5029200" y="3057525"/>
          <p14:tracePt t="34169" x="5024438" y="3067050"/>
          <p14:tracePt t="34186" x="5014913" y="3090863"/>
          <p14:tracePt t="34201" x="5005388" y="3100388"/>
          <p14:tracePt t="34217" x="5000625" y="3119438"/>
          <p14:tracePt t="34235" x="4986338" y="3162300"/>
          <p14:tracePt t="34250" x="4972050" y="3171825"/>
          <p14:tracePt t="34270" x="4962525" y="3200400"/>
          <p14:tracePt t="34285" x="4948238" y="3224213"/>
          <p14:tracePt t="34301" x="4943475" y="3238500"/>
          <p14:tracePt t="34319" x="4933950" y="3257550"/>
          <p14:tracePt t="34334" x="4924425" y="3271838"/>
          <p14:tracePt t="34350" x="4919663" y="3286125"/>
          <p14:tracePt t="34366" x="4910138" y="3290888"/>
          <p14:tracePt t="34383" x="4910138" y="3295650"/>
          <p14:tracePt t="34399" x="4905375" y="3295650"/>
          <p14:tracePt t="34433" x="4900613" y="3295650"/>
          <p14:tracePt t="34450" x="4891088" y="3276600"/>
          <p14:tracePt t="34469" x="4886325" y="3252788"/>
          <p14:tracePt t="34476" x="4862513" y="3224213"/>
          <p14:tracePt t="34486" x="4852988" y="3186113"/>
          <p14:tracePt t="34501" x="4814888" y="3133725"/>
          <p14:tracePt t="34517" x="4776788" y="3090863"/>
          <p14:tracePt t="34536" x="4724400" y="3005138"/>
          <p14:tracePt t="34552" x="4652963" y="2928938"/>
          <p14:tracePt t="34568" x="4614863" y="2876550"/>
          <p14:tracePt t="34584" x="4538663" y="2747963"/>
          <p14:tracePt t="34600" x="4505325" y="2686050"/>
          <p14:tracePt t="34617" x="4481513" y="2633663"/>
          <p14:tracePt t="34633" x="4433888" y="2538413"/>
          <p14:tracePt t="34649" x="4419600" y="2495550"/>
          <p14:tracePt t="34666" x="4376738" y="2419350"/>
          <p14:tracePt t="34683" x="4362450" y="2386013"/>
          <p14:tracePt t="34701" x="4343400" y="2343150"/>
          <p14:tracePt t="34717" x="4338638" y="2328863"/>
          <p14:tracePt t="34733" x="4338638" y="2324100"/>
          <p14:tracePt t="34750" x="4333875" y="2314575"/>
          <p14:tracePt t="34803" x="4333875" y="2309813"/>
          <p14:tracePt t="34861" x="4333875" y="2305050"/>
          <p14:tracePt t="34876" x="4329113" y="2305050"/>
          <p14:tracePt t="34910" x="4324350" y="2305050"/>
          <p14:tracePt t="34935" x="4324350" y="2300288"/>
          <p14:tracePt t="35043" x="4324350" y="2305050"/>
          <p14:tracePt t="35063" x="4333875" y="2314575"/>
          <p14:tracePt t="35080" x="4338638" y="2314575"/>
          <p14:tracePt t="35099" x="4343400" y="2324100"/>
          <p14:tracePt t="35114" x="4343400" y="2333625"/>
          <p14:tracePt t="35135" x="4357688" y="2338388"/>
          <p14:tracePt t="35153" x="4357688" y="2343150"/>
          <p14:tracePt t="35162" x="4362450" y="2343150"/>
          <p14:tracePt t="35179" x="4362450" y="2347913"/>
          <p14:tracePt t="35198" x="4367213" y="2347913"/>
          <p14:tracePt t="35215" x="4367213" y="2352675"/>
          <p14:tracePt t="35233" x="4367213" y="2357438"/>
          <p14:tracePt t="36422" x="4376738" y="2357438"/>
          <p14:tracePt t="36438" x="4391025" y="2357438"/>
          <p14:tracePt t="36456" x="4419600" y="2357438"/>
          <p14:tracePt t="36473" x="4429125" y="2362200"/>
          <p14:tracePt t="36494" x="4452938" y="2371725"/>
          <p14:tracePt t="36519" x="4471988" y="2376488"/>
          <p14:tracePt t="36538" x="4491038" y="2376488"/>
          <p14:tracePt t="36548" x="4495800" y="2381250"/>
          <p14:tracePt t="36565" x="4500563" y="2381250"/>
          <p14:tracePt t="36598" x="4510088" y="2386013"/>
          <p14:tracePt t="36614" x="4519613" y="2386013"/>
          <p14:tracePt t="36631" x="4529138" y="2390775"/>
          <p14:tracePt t="36648" x="4533900" y="2390775"/>
          <p14:tracePt t="36665" x="4538663" y="2390775"/>
          <p14:tracePt t="36671" x="4543425" y="2390775"/>
          <p14:tracePt t="36694" x="4548188" y="2390775"/>
          <p14:tracePt t="36706" x="4552950" y="2390775"/>
          <p14:tracePt t="36773" x="4557713" y="2390775"/>
          <p14:tracePt t="36817" x="4557713" y="2395538"/>
          <p14:tracePt t="36837" x="4567238" y="2400300"/>
          <p14:tracePt t="36925" x="4567238" y="2405063"/>
          <p14:tracePt t="37816" x="4576763" y="2405063"/>
          <p14:tracePt t="37841" x="4610100" y="2405063"/>
          <p14:tracePt t="37862" x="4638675" y="2400300"/>
          <p14:tracePt t="37881" x="4657725" y="2395538"/>
          <p14:tracePt t="37899" x="4672013" y="2395538"/>
          <p14:tracePt t="37920" x="4695825" y="2395538"/>
          <p14:tracePt t="37937" x="4710113" y="2395538"/>
          <p14:tracePt t="37955" x="4738688" y="2395538"/>
          <p14:tracePt t="37971" x="4757738" y="2395538"/>
          <p14:tracePt t="37984" x="4767263" y="2395538"/>
          <p14:tracePt t="37997" x="4781550" y="2395538"/>
          <p14:tracePt t="37999" x="4795838" y="2395538"/>
          <p14:tracePt t="38013" x="4800600" y="2400300"/>
          <p14:tracePt t="38030" x="4814888" y="2400300"/>
          <p14:tracePt t="38046" x="4829175" y="2400300"/>
          <p14:tracePt t="38063" x="4833938" y="2400300"/>
          <p14:tracePt t="38080" x="4838700" y="2400300"/>
          <p14:tracePt t="38097" x="4843463" y="2400300"/>
          <p14:tracePt t="38114" x="4848225" y="2400300"/>
          <p14:tracePt t="38137" x="4852988" y="2400300"/>
          <p14:tracePt t="38197" x="4862513" y="2400300"/>
          <p14:tracePt t="38233" x="4867275" y="2400300"/>
          <p14:tracePt t="39012" x="4867275" y="2405063"/>
          <p14:tracePt t="39316" x="4919663" y="2414588"/>
          <p14:tracePt t="39346" x="5386388" y="2414588"/>
          <p14:tracePt t="39370" x="5719763" y="2433638"/>
          <p14:tracePt t="39408" x="6100763" y="2481263"/>
          <p14:tracePt t="39425" x="6153150" y="2495550"/>
          <p14:tracePt t="39430" x="6191250" y="2505075"/>
          <p14:tracePt t="39445" x="6219825" y="2519363"/>
          <p14:tracePt t="39462" x="6257925" y="2533650"/>
          <p14:tracePt t="39479" x="6262688" y="2533650"/>
          <p14:tracePt t="39819" x="6315075" y="2524125"/>
          <p14:tracePt t="39825" x="6419850" y="2524125"/>
          <p14:tracePt t="39837" x="6500813" y="2514600"/>
          <p14:tracePt t="39849" x="6577013" y="2514600"/>
          <p14:tracePt t="39865" x="6648450" y="2509838"/>
          <p14:tracePt t="39880" x="6710363" y="2509838"/>
          <p14:tracePt t="39899" x="6858000" y="2509838"/>
          <p14:tracePt t="39916" x="6915150" y="2509838"/>
          <p14:tracePt t="39932" x="7015163" y="2509838"/>
          <p14:tracePt t="39946" x="7048500" y="2519363"/>
          <p14:tracePt t="39969" x="7086600" y="2524125"/>
          <p14:tracePt t="39983" x="7100888" y="2524125"/>
          <p14:tracePt t="39995" x="7110413" y="2524125"/>
          <p14:tracePt t="40012" x="7115175" y="2524125"/>
          <p14:tracePt t="40028" x="7119938" y="2524125"/>
          <p14:tracePt t="40045" x="7124700" y="2524125"/>
          <p14:tracePt t="40064" x="7124700" y="2528888"/>
          <p14:tracePt t="40372" x="7138988" y="2528888"/>
          <p14:tracePt t="40400" x="7272338" y="2490788"/>
          <p14:tracePt t="40411" x="7305675" y="2486025"/>
          <p14:tracePt t="40428" x="7339013" y="2481263"/>
          <p14:tracePt t="40445" x="7372350" y="2481263"/>
          <p14:tracePt t="40461" x="7415213" y="2471738"/>
          <p14:tracePt t="40478" x="7434263" y="2466975"/>
          <p14:tracePt t="40495" x="7462838" y="2466975"/>
          <p14:tracePt t="40520" x="7472363" y="2462213"/>
          <p14:tracePt t="40549" x="7491413" y="2447925"/>
          <p14:tracePt t="40568" x="7510463" y="2443163"/>
          <p14:tracePt t="40585" x="7515225" y="2443163"/>
          <p14:tracePt t="40604" x="7529513" y="2433638"/>
          <p14:tracePt t="40620" x="7539038" y="2424113"/>
          <p14:tracePt t="40640" x="7548563" y="2419350"/>
          <p14:tracePt t="40657" x="7553325" y="2414588"/>
          <p14:tracePt t="40666" x="7558088" y="2400300"/>
          <p14:tracePt t="40678" x="7562850" y="2400300"/>
          <p14:tracePt t="40694" x="7567613" y="2395538"/>
          <p14:tracePt t="40711" x="7581900" y="2390775"/>
          <p14:tracePt t="40728" x="7591425" y="2390775"/>
          <p14:tracePt t="40746" x="7605713" y="2386013"/>
          <p14:tracePt t="40764" x="7620000" y="2386013"/>
          <p14:tracePt t="40779" x="7634288" y="2386013"/>
          <p14:tracePt t="40784" x="7653338" y="2386013"/>
          <p14:tracePt t="40798" x="7667625" y="2386013"/>
          <p14:tracePt t="40812" x="7691438" y="2386013"/>
          <p14:tracePt t="40829" x="7715250" y="2386013"/>
          <p14:tracePt t="40832" x="7729538" y="2386013"/>
          <p14:tracePt t="40846" x="7739063" y="2386013"/>
          <p14:tracePt t="40861" x="7758113" y="2390775"/>
          <p14:tracePt t="40878" x="7772400" y="2390775"/>
          <p14:tracePt t="40895" x="7777163" y="2395538"/>
          <p14:tracePt t="40911" x="7781925" y="2395538"/>
          <p14:tracePt t="40928" x="7781925" y="2405063"/>
          <p14:tracePt t="40945" x="7781925" y="2409825"/>
          <p14:tracePt t="41333" x="7710488" y="2524125"/>
          <p14:tracePt t="41355" x="7586663" y="2762250"/>
          <p14:tracePt t="41384" x="7481888" y="3043238"/>
          <p14:tracePt t="41420" x="7429500" y="3281363"/>
          <p14:tracePt t="41436" x="7415213" y="3338513"/>
          <p14:tracePt t="41444" x="7405688" y="3381375"/>
          <p14:tracePt t="41460" x="7396163" y="3424238"/>
          <p14:tracePt t="41477" x="7377113" y="3471863"/>
          <p14:tracePt t="41494" x="7372350" y="3486150"/>
          <p14:tracePt t="41510" x="7362825" y="3505200"/>
          <p14:tracePt t="41527" x="7353300" y="3529013"/>
          <p14:tracePt t="41544" x="7348538" y="3538538"/>
          <p14:tracePt t="41564" x="7343775" y="3552825"/>
          <p14:tracePt t="41578" x="7339013" y="3567113"/>
          <p14:tracePt t="41595" x="7334250" y="3576638"/>
          <p14:tracePt t="41612" x="7319963" y="3605213"/>
          <p14:tracePt t="41628" x="7300913" y="3638550"/>
          <p14:tracePt t="41645" x="7281863" y="3657600"/>
          <p14:tracePt t="41661" x="7262813" y="3690938"/>
          <p14:tracePt t="41678" x="7253288" y="3709988"/>
          <p14:tracePt t="41690" x="7239000" y="3729038"/>
          <p14:tracePt t="41705" x="7234238" y="3738563"/>
          <p14:tracePt t="41709" x="7224713" y="3748088"/>
          <p14:tracePt t="41728" x="7224713" y="3757613"/>
          <p14:tracePt t="41739" x="7219950" y="3762375"/>
          <p14:tracePt t="41756" x="7210425" y="3767138"/>
          <p14:tracePt t="41781" x="7200900" y="3767138"/>
          <p14:tracePt t="42119" x="7200900" y="3771900"/>
          <p14:tracePt t="42131" x="7200900" y="3776663"/>
          <p14:tracePt t="42144" x="7196138" y="3795713"/>
          <p14:tracePt t="42159" x="7186613" y="3819525"/>
          <p14:tracePt t="42170" x="7177088" y="3862388"/>
          <p14:tracePt t="42182" x="7158038" y="3905250"/>
          <p14:tracePt t="42188" x="7143750" y="3943350"/>
          <p14:tracePt t="42199" x="7134225" y="3957638"/>
          <p14:tracePt t="42211" x="7119938" y="3981450"/>
          <p14:tracePt t="42227" x="7110413" y="4029075"/>
          <p14:tracePt t="42244" x="7100888" y="4048125"/>
          <p14:tracePt t="42261" x="7081838" y="4100513"/>
          <p14:tracePt t="42277" x="7077075" y="4138613"/>
          <p14:tracePt t="42295" x="7067550" y="4167188"/>
          <p14:tracePt t="42311" x="7058025" y="4229100"/>
          <p14:tracePt t="42329" x="7058025" y="4248150"/>
          <p14:tracePt t="42345" x="7053263" y="4276725"/>
          <p14:tracePt t="42360" x="7053263" y="4281488"/>
          <p14:tracePt t="42376" x="7053263" y="4291013"/>
          <p14:tracePt t="42611" x="7053263" y="4295775"/>
          <p14:tracePt t="42696" x="7053263" y="4305300"/>
          <p14:tracePt t="42744" x="7053263" y="4310063"/>
          <p14:tracePt t="42757" x="7053263" y="4319588"/>
          <p14:tracePt t="42770" x="7053263" y="4343400"/>
          <p14:tracePt t="42782" x="7053263" y="4367213"/>
          <p14:tracePt t="42788" x="7053263" y="4400550"/>
          <p14:tracePt t="42799" x="7048500" y="4443413"/>
          <p14:tracePt t="42827" x="7043738" y="4500563"/>
          <p14:tracePt t="42845" x="7043738" y="4524375"/>
          <p14:tracePt t="42860" x="7038975" y="4562475"/>
          <p14:tracePt t="42877" x="7029450" y="4581525"/>
          <p14:tracePt t="42896" x="7024688" y="4624388"/>
          <p14:tracePt t="42910" x="7024688" y="4638675"/>
          <p14:tracePt t="42927" x="7024688" y="4657725"/>
          <p14:tracePt t="42944" x="7024688" y="4676775"/>
          <p14:tracePt t="42960" x="7024688" y="4691063"/>
          <p14:tracePt t="42979" x="7024688" y="4700588"/>
          <p14:tracePt t="42994" x="7024688" y="4710113"/>
          <p14:tracePt t="43027" x="7024688" y="4724400"/>
          <p14:tracePt t="43043" x="7024688" y="4733925"/>
          <p14:tracePt t="43062" x="7024688" y="4738688"/>
          <p14:tracePt t="43077" x="7024688" y="4743450"/>
          <p14:tracePt t="43116" x="7024688" y="4748213"/>
          <p14:tracePt t="43152" x="7024688" y="4752975"/>
          <p14:tracePt t="43186" x="7024688" y="4762500"/>
          <p14:tracePt t="43258" x="7024688" y="4767263"/>
          <p14:tracePt t="43271" x="7024688" y="4772025"/>
          <p14:tracePt t="43284" x="7024688" y="4776788"/>
          <p14:tracePt t="43297" x="7024688" y="4781550"/>
          <p14:tracePt t="43317" x="7029450" y="4810125"/>
          <p14:tracePt t="43330" x="7038975" y="4824413"/>
          <p14:tracePt t="43350" x="7038975" y="4833938"/>
          <p14:tracePt t="43365" x="7038975" y="4891088"/>
          <p14:tracePt t="43376" x="7038975" y="4924425"/>
          <p14:tracePt t="43392" x="7043738" y="4957763"/>
          <p14:tracePt t="43409" x="7043738" y="5019675"/>
          <p14:tracePt t="43425" x="7043738" y="5043488"/>
          <p14:tracePt t="43442" x="7043738" y="5076825"/>
          <p14:tracePt t="43459" x="7043738" y="5124450"/>
          <p14:tracePt t="43476" x="7043738" y="5143500"/>
          <p14:tracePt t="43495" x="7043738" y="5181600"/>
          <p14:tracePt t="43510" x="7043738" y="5195888"/>
          <p14:tracePt t="43527" x="7043738" y="5214938"/>
          <p14:tracePt t="43543" x="7043738" y="5229225"/>
          <p14:tracePt t="43560" x="7043738" y="5233988"/>
          <p14:tracePt t="43580" x="7043738" y="5238750"/>
          <p14:tracePt t="43616" x="7043738" y="5243513"/>
          <p14:tracePt t="44244" x="7043738" y="5257800"/>
          <p14:tracePt t="44258" x="7043738" y="5291138"/>
          <p14:tracePt t="44263" x="7043738" y="5324475"/>
          <p14:tracePt t="44286" x="7043738" y="5372100"/>
          <p14:tracePt t="44302" x="7043738" y="5386388"/>
          <p14:tracePt t="44326" x="7043738" y="5410200"/>
          <p14:tracePt t="44333" x="7043738" y="5414963"/>
          <p14:tracePt t="44349" x="7043738" y="5419725"/>
          <p14:tracePt t="44385" x="7043738" y="5424488"/>
          <p14:tracePt t="44404" x="7043738" y="5434013"/>
          <p14:tracePt t="44416" x="7043738" y="5443538"/>
          <p14:tracePt t="44429" x="7043738" y="5457825"/>
          <p14:tracePt t="44441" x="7043738" y="5476875"/>
          <p14:tracePt t="44453" x="7043738" y="5495925"/>
          <p14:tracePt t="44465" x="7043738" y="5519738"/>
          <p14:tracePt t="44478" x="7043738" y="5543550"/>
          <p14:tracePt t="44492" x="7043738" y="5557838"/>
          <p14:tracePt t="44510" x="7043738" y="5576888"/>
          <p14:tracePt t="44516" x="7043738" y="5591175"/>
          <p14:tracePt t="44532" x="7043738" y="5605463"/>
          <p14:tracePt t="44545" x="7043738" y="5614988"/>
          <p14:tracePt t="44559" x="7043738" y="5619750"/>
          <p14:tracePt t="44576" x="7043738" y="5629275"/>
          <p14:tracePt t="44592" x="7043738" y="5638800"/>
          <p14:tracePt t="44613" x="7043738" y="5643563"/>
          <p14:tracePt t="44698" x="7043738" y="5648325"/>
          <p14:tracePt t="44712" x="7043738" y="5653088"/>
          <p14:tracePt t="44725" x="7043738" y="5672138"/>
          <p14:tracePt t="44731" x="7043738" y="5681663"/>
          <p14:tracePt t="44755" x="7043738" y="5695950"/>
          <p14:tracePt t="44770" x="7038975" y="5710238"/>
          <p14:tracePt t="44783" x="7038975" y="5715000"/>
          <p14:tracePt t="44796" x="7038975" y="5719763"/>
          <p14:tracePt t="44809" x="7038975" y="5724525"/>
          <p14:tracePt t="44842" x="7038975" y="5729288"/>
          <p14:tracePt t="45273" x="7038975" y="5724525"/>
          <p14:tracePt t="45299" x="7038975" y="5719763"/>
          <p14:tracePt t="45321" x="7038975" y="5700713"/>
          <p14:tracePt t="45338" x="7043738" y="5691188"/>
          <p14:tracePt t="45361" x="7048500" y="5634038"/>
          <p14:tracePt t="45369" x="7062788" y="5600700"/>
          <p14:tracePt t="45384" x="7077075" y="5567363"/>
          <p14:tracePt t="45404" x="7105650" y="5514975"/>
          <p14:tracePt t="45416" x="7110413" y="5491163"/>
          <p14:tracePt t="45428" x="7119938" y="5472113"/>
          <p14:tracePt t="45441" x="7134225" y="5453063"/>
          <p14:tracePt t="45457" x="7143750" y="5419725"/>
          <p14:tracePt t="45474" x="7186613" y="5353050"/>
          <p14:tracePt t="45490" x="7210425" y="5300663"/>
          <p14:tracePt t="45507" x="7243763" y="5219700"/>
          <p14:tracePt t="45524" x="7291388" y="5138738"/>
          <p14:tracePt t="45541" x="7315200" y="5076825"/>
          <p14:tracePt t="45559" x="7353300" y="4995863"/>
          <p14:tracePt t="45562" x="7358063" y="4972050"/>
          <p14:tracePt t="45577" x="7377113" y="4938713"/>
          <p14:tracePt t="45582" x="7391400" y="4905375"/>
          <p14:tracePt t="45594" x="7405688" y="4886325"/>
          <p14:tracePt t="45608" x="7410450" y="4862513"/>
          <p14:tracePt t="45625" x="7419975" y="4852988"/>
          <p14:tracePt t="45635" x="7424738" y="4838700"/>
          <p14:tracePt t="45652" x="7434263" y="4824413"/>
          <p14:tracePt t="45658" x="7439025" y="4814888"/>
          <p14:tracePt t="45672" x="7448550" y="4800600"/>
          <p14:tracePt t="45685" x="7453313" y="4791075"/>
          <p14:tracePt t="45690" x="7467600" y="4772025"/>
          <p14:tracePt t="45701" x="7472363" y="4762500"/>
          <p14:tracePt t="45725" x="7486650" y="4748213"/>
          <p14:tracePt t="45741" x="7496175" y="4743450"/>
          <p14:tracePt t="45757" x="7515225" y="4733925"/>
          <p14:tracePt t="45774" x="7558088" y="4729163"/>
          <p14:tracePt t="45790" x="7581900" y="4724400"/>
          <p14:tracePt t="45808" x="7615238" y="4724400"/>
          <p14:tracePt t="45811" x="7634288" y="4724400"/>
          <p14:tracePt t="45826" x="7667625" y="4733925"/>
          <p14:tracePt t="45841" x="7681913" y="4738688"/>
          <p14:tracePt t="45845" x="7700963" y="4748213"/>
          <p14:tracePt t="45859" x="7720013" y="4762500"/>
          <p14:tracePt t="45874" x="7729538" y="4772025"/>
          <p14:tracePt t="45891" x="7739063" y="4791075"/>
          <p14:tracePt t="45893" x="7748588" y="4800600"/>
          <p14:tracePt t="45907" x="7762875" y="4824413"/>
          <p14:tracePt t="45924" x="7781925" y="4857750"/>
          <p14:tracePt t="45941" x="7796213" y="4905375"/>
          <p14:tracePt t="45944" x="7805738" y="4924425"/>
          <p14:tracePt t="45958" x="7820025" y="4957763"/>
          <p14:tracePt t="45974" x="7824788" y="5000625"/>
          <p14:tracePt t="45977" x="7834313" y="5024438"/>
          <p14:tracePt t="45992" x="7839075" y="5057775"/>
          <p14:tracePt t="46007" x="7843838" y="5091113"/>
          <p14:tracePt t="46024" x="7858125" y="5143500"/>
          <p14:tracePt t="46040" x="7858125" y="5153025"/>
          <p14:tracePt t="46057" x="7862888" y="5167313"/>
          <p14:tracePt t="46060" x="7867650" y="5181600"/>
          <p14:tracePt t="46074" x="7867650" y="5191125"/>
          <p14:tracePt t="46091" x="7877175" y="5205413"/>
          <p14:tracePt t="46109" x="7877175" y="5214938"/>
          <p14:tracePt t="46124" x="7881938" y="5229225"/>
          <p14:tracePt t="46141" x="7881938" y="5248275"/>
          <p14:tracePt t="46158" x="7881938" y="5262563"/>
          <p14:tracePt t="46175" x="7881938" y="5276850"/>
          <p14:tracePt t="46192" x="7881938" y="5286375"/>
          <p14:tracePt t="46207" x="7872413" y="5295900"/>
          <p14:tracePt t="46224" x="7872413" y="5300663"/>
          <p14:tracePt t="46258" x="7872413" y="5310188"/>
          <p14:tracePt t="46356" x="7872413" y="5305425"/>
          <p14:tracePt t="46366" x="7872413" y="5300663"/>
          <p14:tracePt t="46375" x="7872413" y="5295900"/>
          <p14:tracePt t="46390" x="7872413" y="5281613"/>
          <p14:tracePt t="46407" x="7872413" y="5257800"/>
          <p14:tracePt t="46408" x="7877175" y="5219700"/>
          <p14:tracePt t="46423" x="7877175" y="5167313"/>
          <p14:tracePt t="46440" x="7877175" y="5119688"/>
          <p14:tracePt t="46457" x="7881938" y="4986338"/>
          <p14:tracePt t="46476" x="7891463" y="4905375"/>
          <p14:tracePt t="46482" x="7891463" y="4814888"/>
          <p14:tracePt t="46492" x="7900988" y="4776788"/>
          <p14:tracePt t="46508" x="7924800" y="4652963"/>
          <p14:tracePt t="46525" x="7934325" y="4581525"/>
          <p14:tracePt t="46542" x="7948613" y="4533900"/>
          <p14:tracePt t="46557" x="7977188" y="4424363"/>
          <p14:tracePt t="46577" x="8010525" y="4362450"/>
          <p14:tracePt t="46590" x="8053388" y="4276725"/>
          <p14:tracePt t="46607" x="8091488" y="4224338"/>
          <p14:tracePt t="46625" x="8134350" y="4157663"/>
          <p14:tracePt t="46640" x="8201025" y="4062413"/>
          <p14:tracePt t="46657" x="8229600" y="4019550"/>
          <p14:tracePt t="46674" x="8305800" y="3905250"/>
          <p14:tracePt t="46693" x="8334375" y="3852863"/>
          <p14:tracePt t="46710" x="8410575" y="3767138"/>
          <p14:tracePt t="46724" x="8434388" y="3729038"/>
          <p14:tracePt t="46740" x="8448675" y="3695700"/>
          <p14:tracePt t="46757" x="8486775" y="3657600"/>
          <p14:tracePt t="46774" x="8501063" y="3638550"/>
          <p14:tracePt t="46793" x="8539163" y="3595688"/>
          <p14:tracePt t="46807" x="8572500" y="3571875"/>
          <p14:tracePt t="46824" x="8601075" y="3548063"/>
          <p14:tracePt t="46842" x="8634413" y="3524250"/>
          <p14:tracePt t="46857" x="8696325" y="3486150"/>
          <p14:tracePt t="46873" x="8720138" y="3471863"/>
          <p14:tracePt t="46890" x="8758238" y="3452813"/>
          <p14:tracePt t="46907" x="8767763" y="3448050"/>
          <p14:tracePt t="46925" x="8772525" y="3448050"/>
          <p14:tracePt t="46940" x="8782050" y="3448050"/>
          <p14:tracePt t="46957" x="8786813" y="3448050"/>
          <p14:tracePt t="47419" x="8820150" y="3429000"/>
          <p14:tracePt t="47428" x="8853488" y="3414713"/>
          <p14:tracePt t="47440" x="8886825" y="3395663"/>
          <p14:tracePt t="47455" x="8910638" y="3381375"/>
          <p14:tracePt t="47472" x="8943975" y="3376613"/>
          <p14:tracePt t="47489" x="8996363" y="3352800"/>
          <p14:tracePt t="47506" x="9015413" y="3348038"/>
          <p14:tracePt t="47524" x="9039225" y="3348038"/>
          <p14:tracePt t="47539" x="9072563" y="3343275"/>
          <p14:tracePt t="47556" x="9091613" y="3343275"/>
          <p14:tracePt t="47573" x="9110663" y="3343275"/>
          <p14:tracePt t="47590" x="9120188" y="3343275"/>
          <p14:tracePt t="47608" x="9139238" y="3338513"/>
          <p14:tracePt t="47624" x="9144000" y="3338513"/>
          <p14:tracePt t="47640" x="9148763" y="3338513"/>
          <p14:tracePt t="47656" x="9153525" y="3338513"/>
          <p14:tracePt t="47673" x="9163050" y="3338513"/>
          <p14:tracePt t="47756" x="9172575" y="3338513"/>
          <p14:tracePt t="47856" x="9172575" y="3333750"/>
          <p14:tracePt t="47902" x="9172575" y="3328988"/>
          <p14:tracePt t="51667" x="9186863" y="3376613"/>
          <p14:tracePt t="51679" x="9224963" y="3509963"/>
          <p14:tracePt t="51694" x="9263063" y="3629025"/>
          <p14:tracePt t="51699" x="9301163" y="3752850"/>
          <p14:tracePt t="51720" x="9315450" y="3848100"/>
          <p14:tracePt t="51736" x="9358313" y="4014788"/>
          <p14:tracePt t="51753" x="9382125" y="4086225"/>
          <p14:tracePt t="51771" x="9391650" y="4143375"/>
          <p14:tracePt t="51786" x="9424988" y="4214813"/>
          <p14:tracePt t="51803" x="9429750" y="4238625"/>
          <p14:tracePt t="51820" x="9448800" y="4257675"/>
          <p14:tracePt t="51836" x="9453563" y="4267200"/>
          <p14:tracePt t="52171" x="9472613" y="4286250"/>
          <p14:tracePt t="52184" x="9510713" y="4348163"/>
          <p14:tracePt t="52203" x="9558338" y="4405313"/>
          <p14:tracePt t="52206" x="9605963" y="4457700"/>
          <p14:tracePt t="52222" x="9653588" y="4514850"/>
          <p14:tracePt t="52234" x="9682163" y="4557713"/>
          <p14:tracePt t="52252" x="9739313" y="4629150"/>
          <p14:tracePt t="52270" x="9753600" y="4672013"/>
          <p14:tracePt t="52277" x="9772650" y="4695825"/>
          <p14:tracePt t="52302" x="9805988" y="4748213"/>
          <p14:tracePt t="52311" x="9815513" y="4767263"/>
          <p14:tracePt t="52335" x="9839325" y="4800600"/>
          <p14:tracePt t="52351" x="9844088" y="4810125"/>
          <p14:tracePt t="52368" x="9863138" y="4848225"/>
          <p14:tracePt t="52385" x="9867900" y="4857750"/>
          <p14:tracePt t="52401" x="9872663" y="4881563"/>
          <p14:tracePt t="52418" x="9891713" y="4929188"/>
          <p14:tracePt t="52436" x="9896475" y="4948238"/>
          <p14:tracePt t="52455" x="9920288" y="4991100"/>
          <p14:tracePt t="52470" x="9925050" y="5010150"/>
          <p14:tracePt t="52486" x="9934575" y="5024438"/>
          <p14:tracePt t="52503" x="9939338" y="5038725"/>
          <p14:tracePt t="52519" x="9948863" y="5057775"/>
          <p14:tracePt t="52537" x="9953625" y="5076825"/>
          <p14:tracePt t="52552" x="9967913" y="5105400"/>
          <p14:tracePt t="52569" x="9977438" y="5119688"/>
          <p14:tracePt t="52586" x="9986963" y="5143500"/>
          <p14:tracePt t="52603" x="10001250" y="5172075"/>
          <p14:tracePt t="52619" x="10006013" y="5181600"/>
          <p14:tracePt t="52636" x="10025063" y="5214938"/>
          <p14:tracePt t="52652" x="10034588" y="5233988"/>
          <p14:tracePt t="52669" x="10039350" y="5253038"/>
          <p14:tracePt t="52674" x="10048875" y="5267325"/>
          <p14:tracePt t="52685" x="10058400" y="5276850"/>
          <p14:tracePt t="52702" x="10063163" y="5295900"/>
          <p14:tracePt t="52706" x="10067925" y="5305425"/>
          <p14:tracePt t="52719" x="10072688" y="5324475"/>
          <p14:tracePt t="52736" x="10082213" y="5329238"/>
          <p14:tracePt t="52753" x="10082213" y="5338763"/>
          <p14:tracePt t="52768" x="10086975" y="5357813"/>
          <p14:tracePt t="52785" x="10091738" y="5367338"/>
          <p14:tracePt t="52803" x="10096500" y="5381625"/>
          <p14:tracePt t="52819" x="10096500" y="5391150"/>
          <p14:tracePt t="52837" x="10101263" y="5400675"/>
          <p14:tracePt t="52853" x="10106025" y="5410200"/>
          <p14:tracePt t="52869" x="10106025" y="5419725"/>
          <p14:tracePt t="52887" x="10110788" y="5429250"/>
          <p14:tracePt t="52902" x="10110788" y="5457825"/>
          <p14:tracePt t="52919" x="10120313" y="5467350"/>
          <p14:tracePt t="52935" x="10125075" y="5481638"/>
          <p14:tracePt t="52952" x="10129838" y="5491163"/>
          <p14:tracePt t="52971" x="10129838" y="5514975"/>
          <p14:tracePt t="52985" x="10129838" y="5529263"/>
          <p14:tracePt t="53003" x="10129838" y="5553075"/>
          <p14:tracePt t="53019" x="10129838" y="5567363"/>
          <p14:tracePt t="53035" x="10129838" y="5591175"/>
          <p14:tracePt t="53055" x="10129838" y="5600700"/>
          <p14:tracePt t="53068" x="10129838" y="5614988"/>
          <p14:tracePt t="53085" x="10120313" y="5624513"/>
          <p14:tracePt t="53102" x="10120313" y="5629275"/>
          <p14:tracePt t="53119" x="10115550" y="5634038"/>
          <p14:tracePt t="53135" x="10115550" y="5638800"/>
          <p14:tracePt t="53155" x="10115550" y="5643563"/>
          <p14:tracePt t="53181" x="10110788" y="5648325"/>
          <p14:tracePt t="53203" x="10110788" y="5653088"/>
          <p14:tracePt t="53216" x="10110788" y="5662613"/>
          <p14:tracePt t="53227" x="10106025" y="5662613"/>
          <p14:tracePt t="53239" x="10106025" y="5667375"/>
          <p14:tracePt t="53252" x="10101263" y="5667375"/>
          <p14:tracePt t="53270" x="10101263" y="5672138"/>
          <p14:tracePt t="53285" x="10096500" y="5672138"/>
          <p14:tracePt t="53303" x="10096500" y="5676900"/>
          <p14:tracePt t="53318" x="10091738" y="5676900"/>
          <p14:tracePt t="53334" x="10082213" y="5681663"/>
          <p14:tracePt t="53353" x="10077450" y="5681663"/>
          <p14:tracePt t="53377" x="10072688" y="5686425"/>
          <p14:tracePt t="53389" x="10067925" y="5686425"/>
          <p14:tracePt t="53402" x="10067925" y="5691188"/>
          <p14:tracePt t="53418" x="10063163" y="5691188"/>
          <p14:tracePt t="53435" x="10058400" y="5691188"/>
          <p14:tracePt t="53452" x="10044113" y="5691188"/>
          <p14:tracePt t="53468" x="10039350" y="5691188"/>
          <p14:tracePt t="53486" x="10034588" y="5691188"/>
          <p14:tracePt t="53502" x="10025063" y="5691188"/>
          <p14:tracePt t="53518" x="10020300" y="5691188"/>
          <p14:tracePt t="53535" x="10001250" y="5691188"/>
          <p14:tracePt t="53552" x="9996488" y="5691188"/>
          <p14:tracePt t="53571" x="9982200" y="5691188"/>
          <p14:tracePt t="53585" x="9977438" y="5691188"/>
          <p14:tracePt t="53602" x="9972675" y="5686425"/>
          <p14:tracePt t="53619" x="9958388" y="5686425"/>
          <p14:tracePt t="53635" x="9948863" y="5686425"/>
          <p14:tracePt t="53654" x="9939338" y="5681663"/>
          <p14:tracePt t="53668" x="9934575" y="5681663"/>
          <p14:tracePt t="53681" x="9925050" y="5676900"/>
          <p14:tracePt t="53692" x="9920288" y="5676900"/>
          <p14:tracePt t="53718" x="9910763" y="5672138"/>
          <p14:tracePt t="53752" x="9901238" y="5667375"/>
          <p14:tracePt t="53768" x="9896475" y="5667375"/>
          <p14:tracePt t="53786" x="9886950" y="5667375"/>
          <p14:tracePt t="53801" x="9877425" y="5657850"/>
          <p14:tracePt t="53818" x="9877425" y="5653088"/>
          <p14:tracePt t="53835" x="9872663" y="5653088"/>
          <p14:tracePt t="53854" x="9867900" y="5653088"/>
          <p14:tracePt t="53870" x="9867900" y="5648325"/>
          <p14:tracePt t="53885" x="9858375" y="5648325"/>
          <p14:tracePt t="53902" x="9858375" y="5643563"/>
          <p14:tracePt t="53939" x="9853613" y="5643563"/>
          <p14:tracePt t="53971" x="9844088" y="5643563"/>
          <p14:tracePt t="54007" x="9844088" y="5638800"/>
          <p14:tracePt t="54289" x="9839325" y="5629275"/>
          <p14:tracePt t="54316" x="9829800" y="5605463"/>
          <p14:tracePt t="54330" x="9825038" y="5595938"/>
          <p14:tracePt t="54345" x="9825038" y="5586413"/>
          <p14:tracePt t="54369" x="9820275" y="5562600"/>
          <p14:tracePt t="54376" x="9815513" y="5557838"/>
          <p14:tracePt t="54390" x="9815513" y="5548313"/>
          <p14:tracePt t="54404" x="9805988" y="5534025"/>
          <p14:tracePt t="54417" x="9801225" y="5524500"/>
          <p14:tracePt t="54433" x="9796463" y="5495925"/>
          <p14:tracePt t="54450" x="9796463" y="5491163"/>
          <p14:tracePt t="54467" x="9791700" y="5481638"/>
          <p14:tracePt t="54483" x="9791700" y="5457825"/>
          <p14:tracePt t="54500" x="9786938" y="5438775"/>
          <p14:tracePt t="54517" x="9786938" y="5410200"/>
          <p14:tracePt t="54534" x="9777413" y="5381625"/>
          <p14:tracePt t="54551" x="9777413" y="5367338"/>
          <p14:tracePt t="54567" x="9777413" y="5329238"/>
          <p14:tracePt t="54584" x="9777413" y="5319713"/>
          <p14:tracePt t="54603" x="9777413" y="5305425"/>
          <p14:tracePt t="54618" x="9777413" y="5267325"/>
          <p14:tracePt t="54639" x="9772650" y="5229225"/>
          <p14:tracePt t="54665" x="9772650" y="5181600"/>
          <p14:tracePt t="54682" x="9767888" y="5153025"/>
          <p14:tracePt t="54687" x="9767888" y="5129213"/>
          <p14:tracePt t="54700" x="9767888" y="5105400"/>
          <p14:tracePt t="54717" x="9767888" y="5086350"/>
          <p14:tracePt t="54734" x="9763125" y="5048250"/>
          <p14:tracePt t="54750" x="9763125" y="5024438"/>
          <p14:tracePt t="54768" x="9763125" y="5005388"/>
          <p14:tracePt t="54784" x="9763125" y="4957763"/>
          <p14:tracePt t="54801" x="9763125" y="4933950"/>
          <p14:tracePt t="54818" x="9763125" y="4914900"/>
          <p14:tracePt t="54835" x="9763125" y="4876800"/>
          <p14:tracePt t="54852" x="9763125" y="4848225"/>
          <p14:tracePt t="54869" x="9767888" y="4814888"/>
          <p14:tracePt t="54891" x="9772650" y="4781550"/>
          <p14:tracePt t="54910" x="9782175" y="4762500"/>
          <p14:tracePt t="54916" x="9782175" y="4752975"/>
          <p14:tracePt t="54928" x="9786938" y="4733925"/>
          <p14:tracePt t="54951" x="9786938" y="4719638"/>
          <p14:tracePt t="54967" x="9791700" y="4705350"/>
          <p14:tracePt t="54987" x="9796463" y="4681538"/>
          <p14:tracePt t="55001" x="9796463" y="4676775"/>
          <p14:tracePt t="55017" x="9796463" y="4672013"/>
          <p14:tracePt t="55035" x="9796463" y="4667250"/>
          <p14:tracePt t="55051" x="9796463" y="4657725"/>
          <p14:tracePt t="55087" x="9796463" y="4652963"/>
          <p14:tracePt t="55102" x="9796463" y="4648200"/>
          <p14:tracePt t="55182" x="9796463" y="4643438"/>
          <p14:tracePt t="56307" x="9829800" y="4648200"/>
          <p14:tracePt t="56334" x="9858375" y="4652963"/>
          <p14:tracePt t="56344" x="9882188" y="4662488"/>
          <p14:tracePt t="56359" x="9906000" y="4667250"/>
          <p14:tracePt t="56381" x="9967913" y="4681538"/>
          <p14:tracePt t="56397" x="10001250" y="4695825"/>
          <p14:tracePt t="56416" x="10039350" y="4719638"/>
          <p14:tracePt t="56425" x="10063163" y="4733925"/>
          <p14:tracePt t="56448" x="10096500" y="4772025"/>
          <p14:tracePt t="56465" x="10115550" y="4800600"/>
          <p14:tracePt t="56482" x="10134600" y="4824413"/>
          <p14:tracePt t="56483" x="10148888" y="4852988"/>
          <p14:tracePt t="56498" x="10158413" y="4867275"/>
          <p14:tracePt t="56515" x="10163175" y="4886325"/>
          <p14:tracePt t="56532" x="10177463" y="4919663"/>
          <p14:tracePt t="56550" x="10182225" y="4938713"/>
          <p14:tracePt t="56566" x="10186988" y="4948238"/>
          <p14:tracePt t="56582" x="10196513" y="4976813"/>
          <p14:tracePt t="56599" x="10201275" y="4995863"/>
          <p14:tracePt t="56618" x="10201275" y="5024438"/>
          <p14:tracePt t="56632" x="10206038" y="5029200"/>
          <p14:tracePt t="56649" x="10206038" y="5033963"/>
          <p14:tracePt t="56666" x="10206038" y="5043488"/>
          <p14:tracePt t="57666" x="10210800" y="5048250"/>
          <p14:tracePt t="57679" x="10220325" y="5057775"/>
          <p14:tracePt t="57692" x="10239375" y="5076825"/>
          <p14:tracePt t="57709" x="10253663" y="5105400"/>
          <p14:tracePt t="57726" x="10267950" y="5153025"/>
          <p14:tracePt t="57748" x="10287000" y="5195888"/>
          <p14:tracePt t="57763" x="10296525" y="5214938"/>
          <p14:tracePt t="57776" x="10296525" y="5238750"/>
          <p14:tracePt t="57782" x="10301288" y="5253038"/>
          <p14:tracePt t="57793" x="10301288" y="5272088"/>
          <p14:tracePt t="57816" x="10301288" y="5300663"/>
          <p14:tracePt t="57833" x="10301288" y="5310188"/>
          <p14:tracePt t="57848" x="10301288" y="5314950"/>
          <p14:tracePt t="57864" x="10301288" y="5324475"/>
          <p14:tracePt t="57881" x="10301288" y="5334000"/>
          <p14:tracePt t="58305" x="10301288" y="5348288"/>
          <p14:tracePt t="58322" x="10306050" y="5414963"/>
          <p14:tracePt t="58337" x="10310813" y="5443538"/>
          <p14:tracePt t="58362" x="10320338" y="5491163"/>
          <p14:tracePt t="58373" x="10320338" y="5505450"/>
          <p14:tracePt t="58389" x="10320338" y="5524500"/>
          <p14:tracePt t="58409" x="10320338" y="5557838"/>
          <p14:tracePt t="58423" x="10320338" y="5572125"/>
          <p14:tracePt t="58431" x="10325100" y="5581650"/>
          <p14:tracePt t="58447" x="10325100" y="5591175"/>
          <p14:tracePt t="58463" x="10329863" y="5614988"/>
          <p14:tracePt t="58480" x="10329863" y="5624513"/>
          <p14:tracePt t="58497" x="10329863" y="5629275"/>
          <p14:tracePt t="58514" x="10329863" y="5648325"/>
          <p14:tracePt t="58531" x="10329863" y="5653088"/>
          <p14:tracePt t="58548" x="10329863" y="5657850"/>
          <p14:tracePt t="58564" x="10329863" y="5667375"/>
          <p14:tracePt t="58597" x="10329863" y="5676900"/>
          <p14:tracePt t="58614" x="10329863" y="5681663"/>
          <p14:tracePt t="58632" x="10329863" y="5695950"/>
          <p14:tracePt t="58647" x="10329863" y="5700713"/>
          <p14:tracePt t="58681" x="10329863" y="5715000"/>
          <p14:tracePt t="58697" x="10329863" y="5719763"/>
          <p14:tracePt t="58717" x="10329863" y="5734050"/>
          <p14:tracePt t="58747" x="10329863" y="5738813"/>
          <p14:tracePt t="58766" x="10329863" y="5748338"/>
          <p14:tracePt t="58781" x="10329863" y="5753100"/>
          <p14:tracePt t="58797" x="10329863" y="5757863"/>
          <p14:tracePt t="58814" x="10325100" y="5772150"/>
          <p14:tracePt t="58831" x="10325100" y="5776913"/>
          <p14:tracePt t="58849" x="10325100" y="5786438"/>
          <p14:tracePt t="58853" x="10320338" y="5795963"/>
          <p14:tracePt t="58867" x="10320338" y="5805488"/>
          <p14:tracePt t="58881" x="10320338" y="5815013"/>
          <p14:tracePt t="58888" x="10310813" y="5819775"/>
          <p14:tracePt t="58901" x="10310813" y="5824538"/>
          <p14:tracePt t="58915" x="10310813" y="5829300"/>
          <p14:tracePt t="58933" x="10306050" y="5838825"/>
          <p14:tracePt t="58950" x="10306050" y="5848350"/>
          <p14:tracePt t="58965" x="10301288" y="5853113"/>
          <p14:tracePt t="58970" x="10301288" y="5857875"/>
          <p14:tracePt t="58993" x="10301288" y="5862638"/>
          <p14:tracePt t="59005" x="10301288" y="5867400"/>
          <p14:tracePt t="59018" x="10296525" y="5872163"/>
          <p14:tracePt t="59053" x="10296525" y="5876925"/>
          <p14:tracePt t="59093" x="10296525" y="5886450"/>
          <p14:tracePt t="59312" x="10296525" y="5891213"/>
          <p14:tracePt t="59327" x="10291763" y="5891213"/>
          <p14:tracePt t="59356" x="10282238" y="5895975"/>
          <p14:tracePt t="59376" x="10272713" y="5900738"/>
          <p14:tracePt t="59408" x="10244138" y="5910263"/>
          <p14:tracePt t="59413" x="10220325" y="5919788"/>
          <p14:tracePt t="59424" x="10191750" y="5924550"/>
          <p14:tracePt t="59436" x="10163175" y="5929313"/>
          <p14:tracePt t="59448" x="10101263" y="5938838"/>
          <p14:tracePt t="59463" x="10044113" y="5943600"/>
          <p14:tracePt t="59479" x="9977438" y="5953125"/>
          <p14:tracePt t="59496" x="9839325" y="5948363"/>
          <p14:tracePt t="59513" x="9782175" y="5943600"/>
          <p14:tracePt t="59532" x="9696450" y="5934075"/>
          <p14:tracePt t="59536" x="9672638" y="5929313"/>
          <p14:tracePt t="59557" x="9591675" y="5919788"/>
          <p14:tracePt t="59574" x="9558338" y="5915025"/>
          <p14:tracePt t="59595" x="9515475" y="5910263"/>
          <p14:tracePt t="59606" x="9505950" y="5910263"/>
          <p14:tracePt t="59617" x="9496425" y="5910263"/>
          <p14:tracePt t="59631" x="9496425" y="5900738"/>
          <p14:tracePt t="59646" x="9486900" y="5900738"/>
          <p14:tracePt t="59767" x="9482138" y="5895975"/>
          <p14:tracePt t="59779" x="9477375" y="5891213"/>
          <p14:tracePt t="59788" x="9477375" y="5881688"/>
          <p14:tracePt t="59798" x="9472613" y="587692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2" y="321733"/>
            <a:ext cx="9601196" cy="821268"/>
          </a:xfrm>
        </p:spPr>
        <p:txBody>
          <a:bodyPr/>
          <a:lstStyle/>
          <a:p>
            <a:r>
              <a:rPr lang="en-US" dirty="0" smtClean="0"/>
              <a:t>Data Inconsistency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66048" y="1915974"/>
            <a:ext cx="381635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In-between spaces found: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200" dirty="0" smtClean="0"/>
              <a:t>First Name: “Emily Anne” =&gt; “Emily-Anne”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200" dirty="0" smtClean="0"/>
              <a:t>Surname: First Names were missing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t="1147" r="2298" b="45899"/>
          <a:stretch/>
        </p:blipFill>
        <p:spPr>
          <a:xfrm>
            <a:off x="209550" y="4065886"/>
            <a:ext cx="6870698" cy="25571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562100"/>
            <a:ext cx="6870698" cy="2458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40648" y="3127713"/>
            <a:ext cx="3816350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Redundant categories found: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200" dirty="0" smtClean="0"/>
              <a:t>Religion, Gender, Infirmity, Marital Status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66048" y="4084936"/>
            <a:ext cx="381635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Inappropriate data types found: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200" dirty="0" smtClean="0"/>
              <a:t>Age: “One”, “Four”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200" dirty="0" smtClean="0"/>
              <a:t>House Number: “One”, “Two”</a:t>
            </a:r>
            <a:endParaRPr lang="en-US" sz="12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13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275"/>
    </mc:Choice>
    <mc:Fallback>
      <p:transition spd="slow" advTm="73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787" x="1028700" y="5062538"/>
          <p14:tracePt t="5954" x="1066800" y="5038725"/>
          <p14:tracePt t="5967" x="1204913" y="4957763"/>
          <p14:tracePt t="5978" x="1357313" y="4867275"/>
          <p14:tracePt t="5991" x="1557338" y="4752975"/>
          <p14:tracePt t="6005" x="1809750" y="4643438"/>
          <p14:tracePt t="6021" x="2076450" y="4552950"/>
          <p14:tracePt t="6038" x="2728913" y="4367213"/>
          <p14:tracePt t="6054" x="3024188" y="4310063"/>
          <p14:tracePt t="6071" x="3324225" y="4291013"/>
          <p14:tracePt t="6073" x="3462338" y="4276725"/>
          <p14:tracePt t="6088" x="3900488" y="4243388"/>
          <p14:tracePt t="6105" x="4195763" y="4233863"/>
          <p14:tracePt t="6125" x="4910138" y="4171950"/>
          <p14:tracePt t="6140" x="5186363" y="4152900"/>
          <p14:tracePt t="6155" x="5429250" y="4138613"/>
          <p14:tracePt t="6172" x="5810250" y="4138613"/>
          <p14:tracePt t="6189" x="5934075" y="4138613"/>
          <p14:tracePt t="6207" x="6019800" y="4152900"/>
          <p14:tracePt t="6222" x="6067425" y="4157663"/>
          <p14:tracePt t="6536" x="6110288" y="4148138"/>
          <p14:tracePt t="6552" x="6219825" y="4090988"/>
          <p14:tracePt t="6558" x="6353175" y="4052888"/>
          <p14:tracePt t="6568" x="6477000" y="4005263"/>
          <p14:tracePt t="6581" x="6615113" y="3957638"/>
          <p14:tracePt t="6593" x="6743700" y="3929063"/>
          <p14:tracePt t="6605" x="6877050" y="3910013"/>
          <p14:tracePt t="6622" x="6981825" y="3890963"/>
          <p14:tracePt t="6639" x="7077075" y="3881438"/>
          <p14:tracePt t="6655" x="7210425" y="3881438"/>
          <p14:tracePt t="6672" x="7286625" y="3881438"/>
          <p14:tracePt t="6688" x="7419975" y="3881438"/>
          <p14:tracePt t="6705" x="7486650" y="3881438"/>
          <p14:tracePt t="6715" x="7543800" y="3886200"/>
          <p14:tracePt t="6732" x="7596188" y="3886200"/>
          <p14:tracePt t="6738" x="7629525" y="3890963"/>
          <p14:tracePt t="6754" x="7667625" y="3900488"/>
          <p14:tracePt t="6760" x="7710488" y="3905250"/>
          <p14:tracePt t="6772" x="7729538" y="3905250"/>
          <p14:tracePt t="6784" x="7777163" y="3914775"/>
          <p14:tracePt t="6800" x="7815263" y="3919538"/>
          <p14:tracePt t="6813" x="7853363" y="3933825"/>
          <p14:tracePt t="6823" x="7881938" y="3933825"/>
          <p14:tracePt t="6837" x="7915275" y="3943350"/>
          <p14:tracePt t="6854" x="7967663" y="3948113"/>
          <p14:tracePt t="6870" x="7991475" y="3948113"/>
          <p14:tracePt t="6887" x="8010525" y="3948113"/>
          <p14:tracePt t="6890" x="8020050" y="3948113"/>
          <p14:tracePt t="6904" x="8029575" y="3948113"/>
          <p14:tracePt t="6920" x="8034338" y="3948113"/>
          <p14:tracePt t="6937" x="8043863" y="3948113"/>
          <p14:tracePt t="6954" x="8048625" y="3938588"/>
          <p14:tracePt t="6974" x="8053388" y="3905250"/>
          <p14:tracePt t="6995" x="8062913" y="3838575"/>
          <p14:tracePt t="7027" x="8020050" y="3519488"/>
          <p14:tracePt t="7072" x="7753350" y="3133725"/>
          <p14:tracePt t="7087" x="7667625" y="3076575"/>
          <p14:tracePt t="7104" x="7577138" y="3024188"/>
          <p14:tracePt t="7121" x="7358063" y="2971800"/>
          <p14:tracePt t="7137" x="7215188" y="2962275"/>
          <p14:tracePt t="7154" x="6981825" y="2976563"/>
          <p14:tracePt t="7170" x="6872288" y="3014663"/>
          <p14:tracePt t="7188" x="6738938" y="3062288"/>
          <p14:tracePt t="7205" x="6557963" y="3133725"/>
          <p14:tracePt t="7211" x="6515100" y="3152775"/>
          <p14:tracePt t="7653" x="6362700" y="3171825"/>
          <p14:tracePt t="7666" x="6167438" y="3181350"/>
          <p14:tracePt t="7680" x="5976938" y="3176588"/>
          <p14:tracePt t="7685" x="5772150" y="3148013"/>
          <p14:tracePt t="7700" x="5553075" y="3086100"/>
          <p14:tracePt t="7714" x="5367338" y="3009900"/>
          <p14:tracePt t="7727" x="5205413" y="2928938"/>
          <p14:tracePt t="7733" x="5076825" y="2843213"/>
          <p14:tracePt t="7748" x="4938713" y="2752725"/>
          <p14:tracePt t="7761" x="4814888" y="2686050"/>
          <p14:tracePt t="7773" x="4700588" y="2619375"/>
          <p14:tracePt t="7789" x="4610100" y="2566988"/>
          <p14:tracePt t="7804" x="4524375" y="2514600"/>
          <p14:tracePt t="7821" x="4495800" y="2500313"/>
          <p14:tracePt t="7838" x="4486275" y="2495550"/>
          <p14:tracePt t="7854" x="4481513" y="2490788"/>
          <p14:tracePt t="8243" x="4529138" y="2447925"/>
          <p14:tracePt t="8249" x="4605338" y="2395538"/>
          <p14:tracePt t="8273" x="4795838" y="2300288"/>
          <p14:tracePt t="8300" x="5024438" y="2224088"/>
          <p14:tracePt t="8314" x="5143500" y="2205038"/>
          <p14:tracePt t="8327" x="5276850" y="2195513"/>
          <p14:tracePt t="8332" x="5405438" y="2185988"/>
          <p14:tracePt t="8350" x="5519738" y="2185988"/>
          <p14:tracePt t="8358" x="5600700" y="2190750"/>
          <p14:tracePt t="8370" x="5657850" y="2190750"/>
          <p14:tracePt t="8386" x="5705475" y="2200275"/>
          <p14:tracePt t="8390" x="5724525" y="2200275"/>
          <p14:tracePt t="8403" x="5734050" y="2200275"/>
          <p14:tracePt t="8420" x="5738813" y="2200275"/>
          <p14:tracePt t="8502" x="5738813" y="2195513"/>
          <p14:tracePt t="8515" x="5734050" y="2190750"/>
          <p14:tracePt t="8529" x="5724525" y="2181225"/>
          <p14:tracePt t="8545" x="5691188" y="2162175"/>
          <p14:tracePt t="8555" x="5638800" y="2124075"/>
          <p14:tracePt t="8570" x="5495925" y="2062163"/>
          <p14:tracePt t="8587" x="5295900" y="1995488"/>
          <p14:tracePt t="8604" x="5186363" y="1957388"/>
          <p14:tracePt t="8621" x="4967288" y="1885950"/>
          <p14:tracePt t="8637" x="4852988" y="1838325"/>
          <p14:tracePt t="8655" x="4710113" y="1776413"/>
          <p14:tracePt t="8670" x="4600575" y="1700213"/>
          <p14:tracePt t="8687" x="4557713" y="1657350"/>
          <p14:tracePt t="8704" x="4481513" y="1557338"/>
          <p14:tracePt t="8724" x="4457700" y="1504950"/>
          <p14:tracePt t="8730" x="4438650" y="1462088"/>
          <p14:tracePt t="8748" x="4419600" y="1428750"/>
          <p14:tracePt t="8764" x="4400550" y="1376363"/>
          <p14:tracePt t="8776" x="4391025" y="1357313"/>
          <p14:tracePt t="8788" x="4386263" y="1352550"/>
          <p14:tracePt t="8805" x="4381500" y="1352550"/>
          <p14:tracePt t="8847" x="4376738" y="1352550"/>
          <p14:tracePt t="8860" x="4371975" y="1371600"/>
          <p14:tracePt t="8872" x="4367213" y="1390650"/>
          <p14:tracePt t="8886" x="4352925" y="1414463"/>
          <p14:tracePt t="8902" x="4338638" y="1447800"/>
          <p14:tracePt t="8906" x="4314825" y="1509713"/>
          <p14:tracePt t="8920" x="4291013" y="1581150"/>
          <p14:tracePt t="8936" x="4267200" y="1652588"/>
          <p14:tracePt t="8954" x="4238625" y="1785938"/>
          <p14:tracePt t="8971" x="4219575" y="1843088"/>
          <p14:tracePt t="8986" x="4205288" y="1914525"/>
          <p14:tracePt t="9002" x="4167188" y="2071688"/>
          <p14:tracePt t="9021" x="4148138" y="2152650"/>
          <p14:tracePt t="9027" x="4133850" y="2247900"/>
          <p14:tracePt t="9052" x="4105275" y="2409825"/>
          <p14:tracePt t="9069" x="4105275" y="2476500"/>
          <p14:tracePt t="9085" x="4100513" y="2662238"/>
          <p14:tracePt t="9102" x="4100513" y="2762250"/>
          <p14:tracePt t="9119" x="4105275" y="2867025"/>
          <p14:tracePt t="9136" x="4138613" y="3095625"/>
          <p14:tracePt t="9153" x="4157663" y="3190875"/>
          <p14:tracePt t="9171" x="4167188" y="3267075"/>
          <p14:tracePt t="9186" x="4181475" y="3429000"/>
          <p14:tracePt t="9203" x="4191000" y="3490913"/>
          <p14:tracePt t="9219" x="4195763" y="3595688"/>
          <p14:tracePt t="9238" x="4195763" y="3638550"/>
          <p14:tracePt t="9254" x="4195763" y="3671888"/>
          <p14:tracePt t="9270" x="4200525" y="3705225"/>
          <p14:tracePt t="9286" x="4210050" y="3719513"/>
          <p14:tracePt t="9302" x="4214813" y="3733800"/>
          <p14:tracePt t="9319" x="4214813" y="3738563"/>
          <p14:tracePt t="9338" x="4224338" y="3743325"/>
          <p14:tracePt t="9353" x="4229100" y="3743325"/>
          <p14:tracePt t="9370" x="4233863" y="3743325"/>
          <p14:tracePt t="9413" x="4233863" y="3748088"/>
          <p14:tracePt t="9486" x="4243388" y="3748088"/>
          <p14:tracePt t="9499" x="4243388" y="3743325"/>
          <p14:tracePt t="9514" x="4252913" y="3743325"/>
          <p14:tracePt t="9519" x="4257675" y="3738563"/>
          <p14:tracePt t="9531" x="4267200" y="3733800"/>
          <p14:tracePt t="9543" x="4281488" y="3729038"/>
          <p14:tracePt t="9555" x="4291013" y="3724275"/>
          <p14:tracePt t="9570" x="4310063" y="3709988"/>
          <p14:tracePt t="9586" x="4324350" y="3700463"/>
          <p14:tracePt t="9603" x="4348163" y="3671888"/>
          <p14:tracePt t="9619" x="4391025" y="3633788"/>
          <p14:tracePt t="9638" x="4410075" y="3595688"/>
          <p14:tracePt t="9653" x="4429125" y="3548063"/>
          <p14:tracePt t="9670" x="4438650" y="3500438"/>
          <p14:tracePt t="9686" x="4457700" y="3429000"/>
          <p14:tracePt t="9689" x="4467225" y="3414713"/>
          <p14:tracePt t="9704" x="4471988" y="3376613"/>
          <p14:tracePt t="9717" x="4486275" y="3338513"/>
          <p14:tracePt t="9735" x="4533900" y="3286125"/>
          <p14:tracePt t="9752" x="4576763" y="3257550"/>
          <p14:tracePt t="9758" x="4614863" y="3252788"/>
          <p14:tracePt t="9766" x="4662488" y="3224213"/>
          <p14:tracePt t="9783" x="4953000" y="3138488"/>
          <p14:tracePt t="9796" x="5153025" y="3062288"/>
          <p14:tracePt t="9807" x="5386388" y="3000375"/>
          <p14:tracePt t="9818" x="5614988" y="2938463"/>
          <p14:tracePt t="9835" x="5848350" y="2905125"/>
          <p14:tracePt t="9852" x="6100763" y="2871788"/>
          <p14:tracePt t="9854" x="6305550" y="2862263"/>
          <p14:tracePt t="9868" x="6496050" y="2852738"/>
          <p14:tracePt t="9885" x="6648450" y="2843213"/>
          <p14:tracePt t="9902" x="6867525" y="2790825"/>
          <p14:tracePt t="10204" x="6900863" y="2776538"/>
          <p14:tracePt t="10220" x="6986588" y="2719388"/>
          <p14:tracePt t="10227" x="7110413" y="2652713"/>
          <p14:tracePt t="10252" x="7419975" y="2533650"/>
          <p14:tracePt t="10269" x="7558088" y="2476500"/>
          <p14:tracePt t="10290" x="7824788" y="2390775"/>
          <p14:tracePt t="10300" x="7943850" y="2362200"/>
          <p14:tracePt t="10320" x="8043863" y="2333625"/>
          <p14:tracePt t="10334" x="8196263" y="2295525"/>
          <p14:tracePt t="10351" x="8258175" y="2281238"/>
          <p14:tracePt t="10367" x="8334375" y="2257425"/>
          <p14:tracePt t="10384" x="8405813" y="2252663"/>
          <p14:tracePt t="10401" x="8448675" y="2243138"/>
          <p14:tracePt t="10417" x="8505825" y="2238375"/>
          <p14:tracePt t="10434" x="8529638" y="2238375"/>
          <p14:tracePt t="10453" x="8572500" y="2238375"/>
          <p14:tracePt t="10492" x="8615363" y="2238375"/>
          <p14:tracePt t="10527" x="8662988" y="2233613"/>
          <p14:tracePt t="10558" x="8696325" y="2224088"/>
          <p14:tracePt t="10593" x="8729663" y="2224088"/>
          <p14:tracePt t="10614" x="8743950" y="2233613"/>
          <p14:tracePt t="10627" x="8753475" y="2238375"/>
          <p14:tracePt t="10638" x="8758238" y="2243138"/>
          <p14:tracePt t="10651" x="8772525" y="2252663"/>
          <p14:tracePt t="10669" x="8782050" y="2271713"/>
          <p14:tracePt t="10684" x="8791575" y="2281238"/>
          <p14:tracePt t="10701" x="8791575" y="2290763"/>
          <p14:tracePt t="10707" x="8805863" y="2309813"/>
          <p14:tracePt t="10721" x="8810625" y="2319338"/>
          <p14:tracePt t="10734" x="8815388" y="2328863"/>
          <p14:tracePt t="10752" x="8824913" y="2343150"/>
          <p14:tracePt t="10754" x="8824913" y="2347913"/>
          <p14:tracePt t="10768" x="8829675" y="2352675"/>
          <p14:tracePt t="10784" x="8843963" y="2357438"/>
          <p14:tracePt t="10801" x="8853488" y="2366963"/>
          <p14:tracePt t="10817" x="8858250" y="2376488"/>
          <p14:tracePt t="10834" x="8863013" y="2381250"/>
          <p14:tracePt t="10851" x="8872538" y="2386013"/>
          <p14:tracePt t="10867" x="8882063" y="2386013"/>
          <p14:tracePt t="10914" x="8886825" y="2386013"/>
          <p14:tracePt t="11309" x="8896350" y="2386013"/>
          <p14:tracePt t="11331" x="8963025" y="2381250"/>
          <p14:tracePt t="11357" x="9034463" y="2386013"/>
          <p14:tracePt t="11383" x="9120188" y="2390775"/>
          <p14:tracePt t="11408" x="9182100" y="2400300"/>
          <p14:tracePt t="11432" x="9224963" y="2405063"/>
          <p14:tracePt t="11456" x="9248775" y="2409825"/>
          <p14:tracePt t="11497" x="9258300" y="2405063"/>
          <p14:tracePt t="11778" x="9263063" y="2405063"/>
          <p14:tracePt t="11801" x="9334500" y="2405063"/>
          <p14:tracePt t="11828" x="9444038" y="2405063"/>
          <p14:tracePt t="11834" x="9482138" y="2414588"/>
          <p14:tracePt t="11853" x="9525000" y="2419350"/>
          <p14:tracePt t="11876" x="9601200" y="2443163"/>
          <p14:tracePt t="11898" x="9653588" y="2466975"/>
          <p14:tracePt t="11925" x="9701213" y="2495550"/>
          <p14:tracePt t="11942" x="9753600" y="2514600"/>
          <p14:tracePt t="11966" x="9786938" y="2519363"/>
          <p14:tracePt t="11983" x="9796463" y="2519363"/>
          <p14:tracePt t="12000" x="9825038" y="2524125"/>
          <p14:tracePt t="12016" x="9844088" y="2524125"/>
          <p14:tracePt t="12033" x="9853613" y="2528888"/>
          <p14:tracePt t="12050" x="9877425" y="2538413"/>
          <p14:tracePt t="12066" x="9886950" y="2543175"/>
          <p14:tracePt t="12083" x="9896475" y="2543175"/>
          <p14:tracePt t="12100" x="9910763" y="2552700"/>
          <p14:tracePt t="12123" x="9915525" y="2557463"/>
          <p14:tracePt t="12139" x="9920288" y="2557463"/>
          <p14:tracePt t="12267" x="9882188" y="2552700"/>
          <p14:tracePt t="12295" x="9777413" y="2538413"/>
          <p14:tracePt t="12302" x="9739313" y="2533650"/>
          <p14:tracePt t="12326" x="9534525" y="2514600"/>
          <p14:tracePt t="12351" x="9401175" y="2500313"/>
          <p14:tracePt t="12374" x="9272588" y="2476500"/>
          <p14:tracePt t="12384" x="9205913" y="2462213"/>
          <p14:tracePt t="12399" x="9144000" y="2457450"/>
          <p14:tracePt t="12416" x="9105900" y="2447925"/>
          <p14:tracePt t="12432" x="9039225" y="2433638"/>
          <p14:tracePt t="12449" x="9010650" y="2424113"/>
          <p14:tracePt t="12467" x="8996363" y="2419350"/>
          <p14:tracePt t="12483" x="8991600" y="2419350"/>
          <p14:tracePt t="12556" x="8991600" y="2409825"/>
          <p14:tracePt t="12665" x="8991600" y="2405063"/>
          <p14:tracePt t="12724" x="8996363" y="2405063"/>
          <p14:tracePt t="12742" x="9001125" y="2405063"/>
          <p14:tracePt t="12764" x="9020175" y="2405063"/>
          <p14:tracePt t="12785" x="9048750" y="2409825"/>
          <p14:tracePt t="12807" x="9096375" y="2414588"/>
          <p14:tracePt t="12827" x="9129713" y="2419350"/>
          <p14:tracePt t="12849" x="9196388" y="2433638"/>
          <p14:tracePt t="12871" x="9263063" y="2447925"/>
          <p14:tracePt t="12891" x="9305925" y="2466975"/>
          <p14:tracePt t="12915" x="9334500" y="2486025"/>
          <p14:tracePt t="12932" x="9344025" y="2486025"/>
          <p14:tracePt t="12949" x="9363075" y="2495550"/>
          <p14:tracePt t="12966" x="9367838" y="2500313"/>
          <p14:tracePt t="12983" x="9377363" y="2505075"/>
          <p14:tracePt t="12999" x="9382125" y="2514600"/>
          <p14:tracePt t="13016" x="9386888" y="2514600"/>
          <p14:tracePt t="13033" x="9401175" y="2528888"/>
          <p14:tracePt t="13049" x="9410700" y="2533650"/>
          <p14:tracePt t="13067" x="9420225" y="2538413"/>
          <p14:tracePt t="13083" x="9420225" y="2543175"/>
          <p14:tracePt t="13099" x="9424988" y="2543175"/>
          <p14:tracePt t="13116" x="9429750" y="2547938"/>
          <p14:tracePt t="13133" x="9439275" y="2547938"/>
          <p14:tracePt t="13153" x="9444038" y="2552700"/>
          <p14:tracePt t="14212" x="9448800" y="2552700"/>
          <p14:tracePt t="14227" x="9453563" y="2547938"/>
          <p14:tracePt t="14263" x="9505950" y="2524125"/>
          <p14:tracePt t="14272" x="9525000" y="2514600"/>
          <p14:tracePt t="14295" x="9572625" y="2495550"/>
          <p14:tracePt t="14321" x="9620250" y="2476500"/>
          <p14:tracePt t="14353" x="9677400" y="2457450"/>
          <p14:tracePt t="14375" x="9705975" y="2452688"/>
          <p14:tracePt t="14390" x="9715500" y="2443163"/>
          <p14:tracePt t="14404" x="9725025" y="2438400"/>
          <p14:tracePt t="14415" x="9739313" y="2438400"/>
          <p14:tracePt t="14439" x="9748838" y="2438400"/>
          <p14:tracePt t="14451" x="9753600" y="2438400"/>
          <p14:tracePt t="14465" x="9758363" y="2438400"/>
          <p14:tracePt t="14486" x="9763125" y="2438400"/>
          <p14:tracePt t="14498" x="9772650" y="2438400"/>
          <p14:tracePt t="14522" x="9777413" y="2438400"/>
          <p14:tracePt t="14545" x="9782175" y="2438400"/>
          <p14:tracePt t="14657" x="9782175" y="2433638"/>
          <p14:tracePt t="14729" x="9786938" y="2428875"/>
          <p14:tracePt t="14754" x="9791700" y="2428875"/>
          <p14:tracePt t="14774" x="9791700" y="2424113"/>
          <p14:tracePt t="14799" x="9801225" y="2424113"/>
          <p14:tracePt t="14840" x="9810750" y="2419350"/>
          <p14:tracePt t="14860" x="9820275" y="2419350"/>
          <p14:tracePt t="14900" x="9825038" y="2419350"/>
          <p14:tracePt t="14952" x="9829800" y="2419350"/>
          <p14:tracePt t="15716" x="9825038" y="2419350"/>
          <p14:tracePt t="15771" x="9820275" y="2414588"/>
          <p14:tracePt t="15807" x="9820275" y="2409825"/>
          <p14:tracePt t="15827" x="9815513" y="2409825"/>
          <p14:tracePt t="15847" x="9805988" y="2400300"/>
          <p14:tracePt t="15866" x="9801225" y="2400300"/>
          <p14:tracePt t="15893" x="9796463" y="2400300"/>
          <p14:tracePt t="15915" x="9796463" y="2395538"/>
          <p14:tracePt t="15942" x="9791700" y="2395538"/>
          <p14:tracePt t="15972" x="9786938" y="2395538"/>
          <p14:tracePt t="17559" x="9782175" y="2395538"/>
          <p14:tracePt t="17583" x="9777413" y="2395538"/>
          <p14:tracePt t="17620" x="9767888" y="2395538"/>
          <p14:tracePt t="17679" x="9763125" y="2395538"/>
          <p14:tracePt t="18214" x="9739313" y="2390775"/>
          <p14:tracePt t="18226" x="9729788" y="2390775"/>
          <p14:tracePt t="18238" x="9720263" y="2386013"/>
          <p14:tracePt t="18250" x="9705975" y="2386013"/>
          <p14:tracePt t="18262" x="9696450" y="2386013"/>
          <p14:tracePt t="18278" x="9691688" y="2386013"/>
          <p14:tracePt t="18294" x="9682163" y="2386013"/>
          <p14:tracePt t="18311" x="9658350" y="2381250"/>
          <p14:tracePt t="18328" x="9648825" y="2381250"/>
          <p14:tracePt t="18345" x="9644063" y="2381250"/>
          <p14:tracePt t="18361" x="9620250" y="2381250"/>
          <p14:tracePt t="18378" x="9615488" y="2381250"/>
          <p14:tracePt t="18394" x="9610725" y="2381250"/>
          <p14:tracePt t="18411" x="9605963" y="2381250"/>
          <p14:tracePt t="18444" x="9601200" y="2381250"/>
          <p14:tracePt t="18489" x="9596438" y="2381250"/>
          <p14:tracePt t="18537" x="9586913" y="2381250"/>
          <p14:tracePt t="18778" x="9577388" y="2381250"/>
          <p14:tracePt t="18790" x="9572625" y="2381250"/>
          <p14:tracePt t="18802" x="9563100" y="2381250"/>
          <p14:tracePt t="18814" x="9558338" y="2381250"/>
          <p14:tracePt t="18827" x="9548813" y="2376488"/>
          <p14:tracePt t="18844" x="9544050" y="2376488"/>
          <p14:tracePt t="18861" x="9534525" y="2376488"/>
          <p14:tracePt t="18877" x="9529763" y="2376488"/>
          <p14:tracePt t="18894" x="9525000" y="2376488"/>
          <p14:tracePt t="18911" x="9520238" y="2376488"/>
          <p14:tracePt t="18971" x="9510713" y="2376488"/>
          <p14:tracePt t="19054" x="9510713" y="2366963"/>
          <p14:tracePt t="19125" x="9510713" y="2362200"/>
          <p14:tracePt t="19581" x="9548813" y="2362200"/>
          <p14:tracePt t="19593" x="9586913" y="2362200"/>
          <p14:tracePt t="19605" x="9629775" y="2362200"/>
          <p14:tracePt t="19617" x="9658350" y="2362200"/>
          <p14:tracePt t="19630" x="9691688" y="2366963"/>
          <p14:tracePt t="19643" x="9720263" y="2366963"/>
          <p14:tracePt t="19660" x="9734550" y="2366963"/>
          <p14:tracePt t="19677" x="9767888" y="2371725"/>
          <p14:tracePt t="19693" x="9782175" y="2371725"/>
          <p14:tracePt t="19710" x="9791700" y="2376488"/>
          <p14:tracePt t="19727" x="9805988" y="2376488"/>
          <p14:tracePt t="19743" x="9805988" y="2381250"/>
          <p14:tracePt t="19760" x="9810750" y="2381250"/>
          <p14:tracePt t="19777" x="9820275" y="2381250"/>
          <p14:tracePt t="19809" x="9825038" y="2381250"/>
          <p14:tracePt t="20445" x="9815513" y="2381250"/>
          <p14:tracePt t="20469" x="9810750" y="2381250"/>
          <p14:tracePt t="20481" x="9805988" y="2376488"/>
          <p14:tracePt t="20517" x="9801225" y="2376488"/>
          <p14:tracePt t="20541" x="9796463" y="2376488"/>
          <p14:tracePt t="20577" x="9791700" y="2376488"/>
          <p14:tracePt t="20672" x="9796463" y="2376488"/>
          <p14:tracePt t="20684" x="9801225" y="2376488"/>
          <p14:tracePt t="20697" x="9810750" y="2376488"/>
          <p14:tracePt t="20709" x="9829800" y="2376488"/>
          <p14:tracePt t="20721" x="9839325" y="2376488"/>
          <p14:tracePt t="20733" x="9853613" y="2381250"/>
          <p14:tracePt t="20746" x="9863138" y="2381250"/>
          <p14:tracePt t="20759" x="9867900" y="2381250"/>
          <p14:tracePt t="20776" x="9877425" y="2386013"/>
          <p14:tracePt t="20793" x="9891713" y="2386013"/>
          <p14:tracePt t="20829" x="9896475" y="2395538"/>
          <p14:tracePt t="21285" x="9853613" y="2395538"/>
          <p14:tracePt t="21297" x="9796463" y="2390775"/>
          <p14:tracePt t="21309" x="9720263" y="2390775"/>
          <p14:tracePt t="21321" x="9648825" y="2381250"/>
          <p14:tracePt t="21333" x="9591675" y="2376488"/>
          <p14:tracePt t="21345" x="9534525" y="2366963"/>
          <p14:tracePt t="21359" x="9491663" y="2362200"/>
          <p14:tracePt t="21375" x="9453563" y="2352675"/>
          <p14:tracePt t="21392" x="9367838" y="2347913"/>
          <p14:tracePt t="21409" x="9329738" y="2338388"/>
          <p14:tracePt t="21425" x="9286875" y="2338388"/>
          <p14:tracePt t="21442" x="9205913" y="2343150"/>
          <p14:tracePt t="21458" x="9163050" y="2343150"/>
          <p14:tracePt t="21476" x="9129713" y="2347913"/>
          <p14:tracePt t="21477" x="9105900" y="2357438"/>
          <p14:tracePt t="21492" x="9082088" y="2362200"/>
          <p14:tracePt t="21508" x="9058275" y="2362200"/>
          <p14:tracePt t="21525" x="9029700" y="2366963"/>
          <p14:tracePt t="21542" x="9020175" y="2371725"/>
          <p14:tracePt t="21558" x="9001125" y="2376488"/>
          <p14:tracePt t="21560" x="8991600" y="2376488"/>
          <p14:tracePt t="21575" x="8986838" y="2381250"/>
          <p14:tracePt t="21592" x="8972550" y="2390775"/>
          <p14:tracePt t="21608" x="8953500" y="2395538"/>
          <p14:tracePt t="21625" x="8943975" y="2395538"/>
          <p14:tracePt t="21643" x="8929688" y="2395538"/>
          <p14:tracePt t="21658" x="8910638" y="2395538"/>
          <p14:tracePt t="21675" x="8896350" y="2395538"/>
          <p14:tracePt t="21692" x="8886825" y="2395538"/>
          <p14:tracePt t="21708" x="8882063" y="2395538"/>
          <p14:tracePt t="21742" x="8877300" y="2395538"/>
          <p14:tracePt t="21758" x="8872538" y="2395538"/>
          <p14:tracePt t="22040" x="8872538" y="2400300"/>
          <p14:tracePt t="22064" x="8877300" y="2405063"/>
          <p14:tracePt t="22077" x="8886825" y="2409825"/>
          <p14:tracePt t="22088" x="8891588" y="2414588"/>
          <p14:tracePt t="22100" x="8901113" y="2414588"/>
          <p14:tracePt t="22112" x="8905875" y="2419350"/>
          <p14:tracePt t="22125" x="8910638" y="2428875"/>
          <p14:tracePt t="22148" x="8915400" y="2433638"/>
          <p14:tracePt t="22161" x="8920163" y="2438400"/>
          <p14:tracePt t="22175" x="8924925" y="2438400"/>
          <p14:tracePt t="22191" x="8929688" y="2443163"/>
          <p14:tracePt t="22208" x="8943975" y="2447925"/>
          <p14:tracePt t="22225" x="8948738" y="2452688"/>
          <p14:tracePt t="22241" x="8953500" y="2457450"/>
          <p14:tracePt t="22258" x="8982075" y="2471738"/>
          <p14:tracePt t="22275" x="8996363" y="2476500"/>
          <p14:tracePt t="22292" x="9029700" y="2490788"/>
          <p14:tracePt t="22292" x="9063038" y="2495550"/>
          <p14:tracePt t="22308" x="9105900" y="2509838"/>
          <p14:tracePt t="22324" x="9144000" y="2519363"/>
          <p14:tracePt t="22341" x="9205913" y="2524125"/>
          <p14:tracePt t="22358" x="9220200" y="2528888"/>
          <p14:tracePt t="22374" x="9239250" y="2528888"/>
          <p14:tracePt t="22391" x="9267825" y="2547938"/>
          <p14:tracePt t="22408" x="9277350" y="2547938"/>
          <p14:tracePt t="22424" x="9296400" y="2557463"/>
          <p14:tracePt t="22441" x="9305925" y="2557463"/>
          <p14:tracePt t="22458" x="9310688" y="2562225"/>
          <p14:tracePt t="22474" x="9320213" y="2566988"/>
          <p14:tracePt t="22491" x="9329738" y="2571750"/>
          <p14:tracePt t="22508" x="9334500" y="2571750"/>
          <p14:tracePt t="22524" x="9348788" y="2581275"/>
          <p14:tracePt t="22541" x="9348788" y="2586038"/>
          <p14:tracePt t="22558" x="9358313" y="2590800"/>
          <p14:tracePt t="22591" x="9363075" y="2590800"/>
          <p14:tracePt t="22616" x="9372600" y="2590800"/>
          <p14:tracePt t="22664" x="9377363" y="2590800"/>
          <p14:tracePt t="23072" x="9377363" y="2595563"/>
          <p14:tracePt t="23084" x="9348788" y="2619375"/>
          <p14:tracePt t="23097" x="9315450" y="2647950"/>
          <p14:tracePt t="23109" x="9263063" y="2681288"/>
          <p14:tracePt t="23124" x="9210675" y="2714625"/>
          <p14:tracePt t="23141" x="9158288" y="2752725"/>
          <p14:tracePt t="23157" x="9063038" y="2819400"/>
          <p14:tracePt t="23174" x="9020175" y="2847975"/>
          <p14:tracePt t="23190" x="8972550" y="2886075"/>
          <p14:tracePt t="23192" x="8929688" y="2919413"/>
          <p14:tracePt t="23207" x="8863013" y="2971800"/>
          <p14:tracePt t="23224" x="8801100" y="3019425"/>
          <p14:tracePt t="23240" x="8620125" y="3128963"/>
          <p14:tracePt t="23257" x="8558213" y="3167063"/>
          <p14:tracePt t="23274" x="8520113" y="3195638"/>
          <p14:tracePt t="23290" x="8467725" y="3252788"/>
          <p14:tracePt t="23307" x="8448675" y="3271838"/>
          <p14:tracePt t="23324" x="8424863" y="3305175"/>
          <p14:tracePt t="23340" x="8420100" y="3314700"/>
          <p14:tracePt t="23357" x="8415338" y="3328988"/>
          <p14:tracePt t="23780" x="8434388" y="3333750"/>
          <p14:tracePt t="23793" x="8453438" y="3333750"/>
          <p14:tracePt t="23804" x="8477250" y="3338513"/>
          <p14:tracePt t="23816" x="8491538" y="3343275"/>
          <p14:tracePt t="23828" x="8510588" y="3352800"/>
          <p14:tracePt t="23840" x="8529638" y="3357563"/>
          <p14:tracePt t="23857" x="8539163" y="3362325"/>
          <p14:tracePt t="23873" x="8553450" y="3362325"/>
          <p14:tracePt t="23890" x="8577263" y="3371850"/>
          <p14:tracePt t="23907" x="8582025" y="3376613"/>
          <p14:tracePt t="23923" x="8605838" y="3386138"/>
          <p14:tracePt t="23940" x="8615363" y="3390900"/>
          <p14:tracePt t="23957" x="8624888" y="3390900"/>
          <p14:tracePt t="23973" x="8643938" y="3395663"/>
          <p14:tracePt t="23990" x="8648700" y="3400425"/>
          <p14:tracePt t="24007" x="8658225" y="3405188"/>
          <p14:tracePt t="24023" x="8672513" y="3409950"/>
          <p14:tracePt t="24040" x="8686800" y="3414713"/>
          <p14:tracePt t="24056" x="8701088" y="3414713"/>
          <p14:tracePt t="24073" x="8710613" y="3419475"/>
          <p14:tracePt t="24090" x="8720138" y="3419475"/>
          <p14:tracePt t="24106" x="8734425" y="3429000"/>
          <p14:tracePt t="24123" x="8739188" y="3429000"/>
          <p14:tracePt t="24140" x="8748713" y="3433763"/>
          <p14:tracePt t="24157" x="8763000" y="3438525"/>
          <p14:tracePt t="24173" x="8767763" y="3438525"/>
          <p14:tracePt t="24190" x="8777288" y="3443288"/>
          <p14:tracePt t="24206" x="8782050" y="3448050"/>
          <p14:tracePt t="24223" x="8791575" y="3452813"/>
          <p14:tracePt t="24240" x="8801100" y="3452813"/>
          <p14:tracePt t="24256" x="8805863" y="3457575"/>
          <p14:tracePt t="24273" x="8815388" y="3467100"/>
          <p14:tracePt t="24290" x="8820150" y="3471863"/>
          <p14:tracePt t="24306" x="8824913" y="3476625"/>
          <p14:tracePt t="24323" x="8843963" y="3481388"/>
          <p14:tracePt t="24340" x="8848725" y="3481388"/>
          <p14:tracePt t="24356" x="8853488" y="3490913"/>
          <p14:tracePt t="24373" x="8858250" y="3490913"/>
          <p14:tracePt t="24390" x="8863013" y="3495675"/>
          <p14:tracePt t="24406" x="8867775" y="3495675"/>
          <p14:tracePt t="24423" x="8877300" y="3505200"/>
          <p14:tracePt t="24439" x="8886825" y="3505200"/>
          <p14:tracePt t="24473" x="8886825" y="3509963"/>
          <p14:tracePt t="24489" x="8896350" y="3509963"/>
          <p14:tracePt t="24506" x="8896350" y="3514725"/>
          <p14:tracePt t="24539" x="8901113" y="3519488"/>
          <p14:tracePt t="24560" x="8901113" y="3524250"/>
          <p14:tracePt t="24573" x="8905875" y="3524250"/>
          <p14:tracePt t="24595" x="8905875" y="3529013"/>
          <p14:tracePt t="24715" x="8905875" y="3533775"/>
          <p14:tracePt t="24835" x="8905875" y="3543300"/>
          <p14:tracePt t="25075" x="8915400" y="3548063"/>
          <p14:tracePt t="25088" x="8920163" y="3552825"/>
          <p14:tracePt t="25100" x="8929688" y="3557588"/>
          <p14:tracePt t="25112" x="8939213" y="3557588"/>
          <p14:tracePt t="25124" x="8943975" y="3562350"/>
          <p14:tracePt t="25139" x="8958263" y="3562350"/>
          <p14:tracePt t="25156" x="8967788" y="3567113"/>
          <p14:tracePt t="25172" x="8996363" y="3571875"/>
          <p14:tracePt t="25189" x="9010650" y="3571875"/>
          <p14:tracePt t="25206" x="9024938" y="3571875"/>
          <p14:tracePt t="25207" x="9034463" y="3581400"/>
          <p14:tracePt t="25222" x="9048750" y="3581400"/>
          <p14:tracePt t="25239" x="9063038" y="3581400"/>
          <p14:tracePt t="25256" x="9077325" y="3581400"/>
          <p14:tracePt t="25272" x="9086850" y="3581400"/>
          <p14:tracePt t="25289" x="9096375" y="3581400"/>
          <p14:tracePt t="25306" x="9110663" y="3581400"/>
          <p14:tracePt t="25322" x="9115425" y="3581400"/>
          <p14:tracePt t="25339" x="9139238" y="3576638"/>
          <p14:tracePt t="25355" x="9153525" y="3576638"/>
          <p14:tracePt t="25372" x="9172575" y="3576638"/>
          <p14:tracePt t="25389" x="9205913" y="3571875"/>
          <p14:tracePt t="25405" x="9224963" y="3567113"/>
          <p14:tracePt t="25422" x="9234488" y="3562350"/>
          <p14:tracePt t="25439" x="9263063" y="3557588"/>
          <p14:tracePt t="25455" x="9267825" y="3557588"/>
          <p14:tracePt t="25472" x="9282113" y="3548063"/>
          <p14:tracePt t="25489" x="9296400" y="3548063"/>
          <p14:tracePt t="25505" x="9301163" y="3548063"/>
          <p14:tracePt t="25522" x="9320213" y="3538538"/>
          <p14:tracePt t="25539" x="9334500" y="3533775"/>
          <p14:tracePt t="25555" x="9348788" y="3533775"/>
          <p14:tracePt t="25572" x="9367838" y="3529013"/>
          <p14:tracePt t="25589" x="9377363" y="3529013"/>
          <p14:tracePt t="25605" x="9396413" y="3524250"/>
          <p14:tracePt t="25622" x="9405938" y="3524250"/>
          <p14:tracePt t="25638" x="9420225" y="3519488"/>
          <p14:tracePt t="25655" x="9424988" y="3519488"/>
          <p14:tracePt t="25672" x="9429750" y="3519488"/>
          <p14:tracePt t="25688" x="9448800" y="3514725"/>
          <p14:tracePt t="25705" x="9453563" y="3514725"/>
          <p14:tracePt t="25722" x="9458325" y="3509963"/>
          <p14:tracePt t="25738" x="9463088" y="3509963"/>
          <p14:tracePt t="25755" x="9467850" y="3509963"/>
          <p14:tracePt t="25772" x="9477375" y="3500438"/>
          <p14:tracePt t="26071" x="9486900" y="3500438"/>
          <p14:tracePt t="26083" x="9515475" y="3500438"/>
          <p14:tracePt t="26096" x="9548813" y="3500438"/>
          <p14:tracePt t="26109" x="9605963" y="3495675"/>
          <p14:tracePt t="26121" x="9663113" y="3495675"/>
          <p14:tracePt t="26138" x="9720263" y="3495675"/>
          <p14:tracePt t="26155" x="9810750" y="3505200"/>
          <p14:tracePt t="26171" x="9844088" y="3509963"/>
          <p14:tracePt t="26188" x="9867900" y="3519488"/>
          <p14:tracePt t="26205" x="9901238" y="3529013"/>
          <p14:tracePt t="26221" x="9906000" y="3533775"/>
          <p14:tracePt t="26238" x="9920288" y="3538538"/>
          <p14:tracePt t="26239" x="9925050" y="3543300"/>
          <p14:tracePt t="26255" x="9934575" y="3548063"/>
          <p14:tracePt t="26271" x="9934575" y="3557588"/>
          <p14:tracePt t="26288" x="9953625" y="3562350"/>
          <p14:tracePt t="26305" x="9958388" y="3567113"/>
          <p14:tracePt t="26322" x="9963150" y="3571875"/>
          <p14:tracePt t="26338" x="9972675" y="3576638"/>
          <p14:tracePt t="26355" x="9977438" y="3581400"/>
          <p14:tracePt t="26371" x="9982200" y="3586163"/>
          <p14:tracePt t="26431" x="9977438" y="3595688"/>
          <p14:tracePt t="26443" x="9967913" y="3605213"/>
          <p14:tracePt t="26455" x="9939338" y="3624263"/>
          <p14:tracePt t="26467" x="9915525" y="3638550"/>
          <p14:tracePt t="26479" x="9891713" y="3643313"/>
          <p14:tracePt t="26492" x="9858375" y="3648075"/>
          <p14:tracePt t="26504" x="9815513" y="3657600"/>
          <p14:tracePt t="26521" x="9767888" y="3657600"/>
          <p14:tracePt t="26538" x="9686925" y="3657600"/>
          <p14:tracePt t="26555" x="9653588" y="3657600"/>
          <p14:tracePt t="26571" x="9620250" y="3657600"/>
          <p14:tracePt t="26588" x="9544050" y="3643313"/>
          <p14:tracePt t="26604" x="9515475" y="3643313"/>
          <p14:tracePt t="26621" x="9486900" y="3633788"/>
          <p14:tracePt t="26638" x="9439275" y="3633788"/>
          <p14:tracePt t="26654" x="9415463" y="3629025"/>
          <p14:tracePt t="26671" x="9372600" y="3629025"/>
          <p14:tracePt t="26688" x="9339263" y="3629025"/>
          <p14:tracePt t="26704" x="9315450" y="3629025"/>
          <p14:tracePt t="26721" x="9248775" y="3629025"/>
          <p14:tracePt t="26738" x="9215438" y="3619500"/>
          <p14:tracePt t="26755" x="9191625" y="3614738"/>
          <p14:tracePt t="26756" x="9167813" y="3614738"/>
          <p14:tracePt t="26771" x="9139238" y="3609975"/>
          <p14:tracePt t="26788" x="9124950" y="3609975"/>
          <p14:tracePt t="26804" x="9091613" y="3600450"/>
          <p14:tracePt t="26821" x="9077325" y="3600450"/>
          <p14:tracePt t="26838" x="9072563" y="3595688"/>
          <p14:tracePt t="26854" x="9058275" y="3595688"/>
          <p14:tracePt t="26871" x="9043988" y="3595688"/>
          <p14:tracePt t="26888" x="9029700" y="3595688"/>
          <p14:tracePt t="26904" x="9024938" y="3595688"/>
          <p14:tracePt t="26921" x="9020175" y="3595688"/>
          <p14:tracePt t="26937" x="9001125" y="3595688"/>
          <p14:tracePt t="26954" x="8996363" y="3595688"/>
          <p14:tracePt t="26971" x="8986838" y="3600450"/>
          <p14:tracePt t="26987" x="8977313" y="3600450"/>
          <p14:tracePt t="27004" x="8972550" y="3600450"/>
          <p14:tracePt t="27021" x="8958263" y="3600450"/>
          <p14:tracePt t="27037" x="8953500" y="3609975"/>
          <p14:tracePt t="27054" x="8943975" y="3609975"/>
          <p14:tracePt t="27071" x="8924925" y="3609975"/>
          <p14:tracePt t="27087" x="8910638" y="3609975"/>
          <p14:tracePt t="27104" x="8882063" y="3609975"/>
          <p14:tracePt t="27121" x="8872538" y="3609975"/>
          <p14:tracePt t="27138" x="8853488" y="3609975"/>
          <p14:tracePt t="27154" x="8848725" y="3609975"/>
          <p14:tracePt t="27171" x="8843963" y="3609975"/>
          <p14:tracePt t="27187" x="8834438" y="3609975"/>
          <p14:tracePt t="27204" x="8829675" y="3609975"/>
          <p14:tracePt t="27259" x="8824913" y="3609975"/>
          <p14:tracePt t="27379" x="8824913" y="3605213"/>
          <p14:tracePt t="27404" x="8834438" y="3605213"/>
          <p14:tracePt t="27416" x="8843963" y="3600450"/>
          <p14:tracePt t="27427" x="8863013" y="3595688"/>
          <p14:tracePt t="27440" x="8886825" y="3595688"/>
          <p14:tracePt t="27454" x="8929688" y="3590925"/>
          <p14:tracePt t="27470" x="8963025" y="3576638"/>
          <p14:tracePt t="27487" x="9020175" y="3562350"/>
          <p14:tracePt t="27504" x="9053513" y="3562350"/>
          <p14:tracePt t="27520" x="9077325" y="3557588"/>
          <p14:tracePt t="27537" x="9120188" y="3557588"/>
          <p14:tracePt t="27554" x="9134475" y="3557588"/>
          <p14:tracePt t="27570" x="9163050" y="3557588"/>
          <p14:tracePt t="27587" x="9186863" y="3557588"/>
          <p14:tracePt t="27604" x="9205913" y="3562350"/>
          <p14:tracePt t="27620" x="9263063" y="3562350"/>
          <p14:tracePt t="27637" x="9277350" y="3567113"/>
          <p14:tracePt t="27654" x="9301163" y="3567113"/>
          <p14:tracePt t="27670" x="9324975" y="3567113"/>
          <p14:tracePt t="27687" x="9334500" y="3571875"/>
          <p14:tracePt t="27704" x="9348788" y="3571875"/>
          <p14:tracePt t="27737" x="9353550" y="3571875"/>
          <p14:tracePt t="27775" x="9353550" y="3576638"/>
          <p14:tracePt t="27787" x="9358313" y="3576638"/>
          <p14:tracePt t="27811" x="9363075" y="3576638"/>
          <p14:tracePt t="27823" x="9367838" y="3576638"/>
          <p14:tracePt t="27847" x="9372600" y="3576638"/>
          <p14:tracePt t="27859" x="9377363" y="3576638"/>
          <p14:tracePt t="27871" x="9386888" y="3576638"/>
          <p14:tracePt t="27883" x="9391650" y="3576638"/>
          <p14:tracePt t="27907" x="9396413" y="3576638"/>
          <p14:tracePt t="27919" x="9396413" y="3581400"/>
          <p14:tracePt t="27931" x="9401175" y="3581400"/>
          <p14:tracePt t="27943" x="9405938" y="3581400"/>
          <p14:tracePt t="27967" x="9410700" y="3590925"/>
          <p14:tracePt t="27990" x="9415463" y="3590925"/>
          <p14:tracePt t="28003" x="9424988" y="3595688"/>
          <p14:tracePt t="28039" x="9429750" y="3595688"/>
          <p14:tracePt t="28075" x="9434513" y="3595688"/>
          <p14:tracePt t="28111" x="9439275" y="3595688"/>
          <p14:tracePt t="28182" x="9444038" y="3595688"/>
          <p14:tracePt t="28194" x="9444038" y="3600450"/>
          <p14:tracePt t="28207" x="9448800" y="3600450"/>
          <p14:tracePt t="28218" x="9453563" y="3600450"/>
          <p14:tracePt t="28230" x="9458325" y="3600450"/>
          <p14:tracePt t="28243" x="9472613" y="3600450"/>
          <p14:tracePt t="28255" x="9477375" y="3605213"/>
          <p14:tracePt t="28270" x="9477375" y="3609975"/>
          <p14:tracePt t="28286" x="9482138" y="3609975"/>
          <p14:tracePt t="28303" x="9496425" y="3614738"/>
          <p14:tracePt t="28320" x="9505950" y="3614738"/>
          <p14:tracePt t="28336" x="9510713" y="3614738"/>
          <p14:tracePt t="28353" x="9525000" y="3619500"/>
          <p14:tracePt t="28370" x="9529763" y="3619500"/>
          <p14:tracePt t="28386" x="9553575" y="3624263"/>
          <p14:tracePt t="28403" x="9567863" y="3633788"/>
          <p14:tracePt t="28420" x="9591675" y="3633788"/>
          <p14:tracePt t="28436" x="9639300" y="3643313"/>
          <p14:tracePt t="28453" x="9667875" y="3643313"/>
          <p14:tracePt t="28470" x="9725025" y="3643313"/>
          <p14:tracePt t="28486" x="9753600" y="3643313"/>
          <p14:tracePt t="28503" x="9772650" y="3643313"/>
          <p14:tracePt t="28520" x="9805988" y="3643313"/>
          <p14:tracePt t="28536" x="9815513" y="3643313"/>
          <p14:tracePt t="28553" x="9829800" y="3643313"/>
          <p14:tracePt t="28554" x="9844088" y="3643313"/>
          <p14:tracePt t="28569" x="9848850" y="3643313"/>
          <p14:tracePt t="28586" x="9863138" y="3643313"/>
          <p14:tracePt t="28603" x="9877425" y="3643313"/>
          <p14:tracePt t="28620" x="9882188" y="3643313"/>
          <p14:tracePt t="28636" x="9886950" y="3643313"/>
          <p14:tracePt t="28653" x="9906000" y="3643313"/>
          <p14:tracePt t="28669" x="9910763" y="3638550"/>
          <p14:tracePt t="28686" x="9925050" y="3638550"/>
          <p14:tracePt t="28703" x="9939338" y="3638550"/>
          <p14:tracePt t="28720" x="9944100" y="3638550"/>
          <p14:tracePt t="28723" x="9953625" y="3638550"/>
          <p14:tracePt t="28736" x="9963150" y="3638550"/>
          <p14:tracePt t="28753" x="9977438" y="3638550"/>
          <p14:tracePt t="28770" x="9991725" y="3638550"/>
          <p14:tracePt t="28770" x="10001250" y="3638550"/>
          <p14:tracePt t="28786" x="10020300" y="3638550"/>
          <p14:tracePt t="28803" x="10029825" y="3638550"/>
          <p14:tracePt t="28819" x="10048875" y="3633788"/>
          <p14:tracePt t="28836" x="10053638" y="3633788"/>
          <p14:tracePt t="28853" x="10063163" y="3633788"/>
          <p14:tracePt t="28869" x="10077450" y="3633788"/>
          <p14:tracePt t="28886" x="10091738" y="3633788"/>
          <p14:tracePt t="28903" x="10110788" y="3633788"/>
          <p14:tracePt t="28919" x="10125075" y="3633788"/>
          <p14:tracePt t="28936" x="10134600" y="3633788"/>
          <p14:tracePt t="28952" x="10158413" y="3629025"/>
          <p14:tracePt t="28969" x="10163175" y="3629025"/>
          <p14:tracePt t="28986" x="10172700" y="3619500"/>
          <p14:tracePt t="29003" x="10177463" y="3619500"/>
          <p14:tracePt t="29019" x="10186988" y="3619500"/>
          <p14:tracePt t="29036" x="10206038" y="3614738"/>
          <p14:tracePt t="29052" x="10210800" y="3614738"/>
          <p14:tracePt t="29069" x="10215563" y="3609975"/>
          <p14:tracePt t="29086" x="10225088" y="3605213"/>
          <p14:tracePt t="29102" x="10229850" y="3605213"/>
          <p14:tracePt t="29119" x="10244138" y="3605213"/>
          <p14:tracePt t="29136" x="10253663" y="3605213"/>
          <p14:tracePt t="29169" x="10263188" y="3605213"/>
          <p14:tracePt t="29186" x="10267950" y="3605213"/>
          <p14:tracePt t="29202" x="10282238" y="3600450"/>
          <p14:tracePt t="29219" x="10287000" y="3600450"/>
          <p14:tracePt t="29236" x="10296525" y="3600450"/>
          <p14:tracePt t="29252" x="10320338" y="3600450"/>
          <p14:tracePt t="29269" x="10329863" y="3600450"/>
          <p14:tracePt t="29286" x="10344150" y="3595688"/>
          <p14:tracePt t="29302" x="10358438" y="3595688"/>
          <p14:tracePt t="29319" x="10363200" y="3595688"/>
          <p14:tracePt t="29336" x="10377488" y="3590925"/>
          <p14:tracePt t="29352" x="10387013" y="3590925"/>
          <p14:tracePt t="29369" x="10396538" y="3590925"/>
          <p14:tracePt t="29386" x="10406063" y="3590925"/>
          <p14:tracePt t="29402" x="10410825" y="3590925"/>
          <p14:tracePt t="29419" x="10425113" y="3590925"/>
          <p14:tracePt t="29436" x="10434638" y="3590925"/>
          <p14:tracePt t="29452" x="10439400" y="3590925"/>
          <p14:tracePt t="29469" x="10448925" y="3586163"/>
          <p14:tracePt t="29485" x="10453688" y="3586163"/>
          <p14:tracePt t="29502" x="10472738" y="3586163"/>
          <p14:tracePt t="29519" x="10477500" y="3586163"/>
          <p14:tracePt t="29535" x="10482263" y="3586163"/>
          <p14:tracePt t="29552" x="10491788" y="3576638"/>
          <p14:tracePt t="29569" x="10496550" y="3576638"/>
          <p14:tracePt t="29586" x="10501313" y="3571875"/>
          <p14:tracePt t="29602" x="10515600" y="3571875"/>
          <p14:tracePt t="29619" x="10525125" y="3571875"/>
          <p14:tracePt t="29636" x="10534650" y="3571875"/>
          <p14:tracePt t="29653" x="10544175" y="3571875"/>
          <p14:tracePt t="29670" x="10558463" y="3571875"/>
          <p14:tracePt t="29686" x="10563225" y="3571875"/>
          <p14:tracePt t="29702" x="10567988" y="3571875"/>
          <p14:tracePt t="29719" x="10572750" y="3567113"/>
          <p14:tracePt t="29735" x="10577513" y="3567113"/>
          <p14:tracePt t="29756" x="10582275" y="3567113"/>
          <p14:tracePt t="29769" x="10591800" y="3567113"/>
          <p14:tracePt t="29804" x="10596563" y="3567113"/>
          <p14:tracePt t="29840" x="10601325" y="3567113"/>
          <p14:tracePt t="30235" x="10591800" y="3567113"/>
          <p14:tracePt t="30246" x="10567988" y="3567113"/>
          <p14:tracePt t="30259" x="10529888" y="3567113"/>
          <p14:tracePt t="30271" x="10477500" y="3576638"/>
          <p14:tracePt t="30285" x="10420350" y="3576638"/>
          <p14:tracePt t="30302" x="10363200" y="3576638"/>
          <p14:tracePt t="30318" x="10239375" y="3595688"/>
          <p14:tracePt t="30335" x="10163175" y="3624263"/>
          <p14:tracePt t="30351" x="10082213" y="3629025"/>
          <p14:tracePt t="30368" x="9877425" y="3638550"/>
          <p14:tracePt t="30385" x="9786938" y="3638550"/>
          <p14:tracePt t="30401" x="9686925" y="3638550"/>
          <p14:tracePt t="30402" x="9658350" y="3638550"/>
          <p14:tracePt t="30418" x="9615488" y="3638550"/>
          <p14:tracePt t="30435" x="9567863" y="3638550"/>
          <p14:tracePt t="30451" x="9496425" y="3638550"/>
          <p14:tracePt t="30468" x="9463088" y="3638550"/>
          <p14:tracePt t="30485" x="9429750" y="3638550"/>
          <p14:tracePt t="30486" x="9405938" y="3638550"/>
          <p14:tracePt t="30501" x="9382125" y="3638550"/>
          <p14:tracePt t="30518" x="9363075" y="3638550"/>
          <p14:tracePt t="30535" x="9353550" y="3633788"/>
          <p14:tracePt t="30966" x="9339263" y="3633788"/>
          <p14:tracePt t="30978" x="9282113" y="3633788"/>
          <p14:tracePt t="30990" x="9215438" y="3633788"/>
          <p14:tracePt t="31002" x="9139238" y="3633788"/>
          <p14:tracePt t="31018" x="9058275" y="3633788"/>
          <p14:tracePt t="31034" x="8996363" y="3633788"/>
          <p14:tracePt t="31051" x="8882063" y="3633788"/>
          <p14:tracePt t="31068" x="8801100" y="3633788"/>
          <p14:tracePt t="31084" x="8734425" y="3633788"/>
          <p14:tracePt t="31086" x="8677275" y="3633788"/>
          <p14:tracePt t="31101" x="8620125" y="3633788"/>
          <p14:tracePt t="31118" x="8582025" y="3633788"/>
          <p14:tracePt t="31134" x="8534400" y="3633788"/>
          <p14:tracePt t="31151" x="8515350" y="3633788"/>
          <p14:tracePt t="31167" x="8505825" y="3629025"/>
          <p14:tracePt t="31169" x="8496300" y="3629025"/>
          <p14:tracePt t="31241" x="8501063" y="3629025"/>
          <p14:tracePt t="32286" x="8510588" y="3629025"/>
          <p14:tracePt t="32298" x="8558213" y="3629025"/>
          <p14:tracePt t="32310" x="8620125" y="3638550"/>
          <p14:tracePt t="32322" x="8677275" y="3652838"/>
          <p14:tracePt t="32334" x="8729663" y="3681413"/>
          <p14:tracePt t="32350" x="8772525" y="3695700"/>
          <p14:tracePt t="32366" x="8805863" y="3714750"/>
          <p14:tracePt t="32383" x="8858250" y="3748088"/>
          <p14:tracePt t="32400" x="8867775" y="3752850"/>
          <p14:tracePt t="32416" x="8872538" y="3757613"/>
          <p14:tracePt t="32433" x="8877300" y="3757613"/>
          <p14:tracePt t="32453" x="8882063" y="3757613"/>
          <p14:tracePt t="32526" x="8882063" y="3762375"/>
          <p14:tracePt t="32537" x="8877300" y="3767138"/>
          <p14:tracePt t="32550" x="8863013" y="3776663"/>
          <p14:tracePt t="32562" x="8829675" y="3776663"/>
          <p14:tracePt t="32574" x="8782050" y="3776663"/>
          <p14:tracePt t="32587" x="8701088" y="3776663"/>
          <p14:tracePt t="32600" x="8596313" y="3771900"/>
          <p14:tracePt t="32616" x="8477250" y="3752850"/>
          <p14:tracePt t="32633" x="8324850" y="3733800"/>
          <p14:tracePt t="32634" x="8105775" y="3709988"/>
          <p14:tracePt t="32650" x="7853363" y="3690938"/>
          <p14:tracePt t="32666" x="7586663" y="3657600"/>
          <p14:tracePt t="32683" x="7077075" y="3605213"/>
          <p14:tracePt t="32699" x="6834188" y="3576638"/>
          <p14:tracePt t="32716" x="6615113" y="3543300"/>
          <p14:tracePt t="32718" x="6448425" y="3524250"/>
          <p14:tracePt t="32733" x="6305550" y="3514725"/>
          <p14:tracePt t="32749" x="6205538" y="3514725"/>
          <p14:tracePt t="32766" x="6072188" y="3514725"/>
          <p14:tracePt t="32783" x="6029325" y="3514725"/>
          <p14:tracePt t="32799" x="6005513" y="3514725"/>
          <p14:tracePt t="33101" x="5953125" y="3519488"/>
          <p14:tracePt t="33114" x="5791200" y="3519488"/>
          <p14:tracePt t="33126" x="5586413" y="3519488"/>
          <p14:tracePt t="33138" x="5310188" y="3519488"/>
          <p14:tracePt t="33150" x="4986338" y="3500438"/>
          <p14:tracePt t="33166" x="4686300" y="3476625"/>
          <p14:tracePt t="33183" x="4395788" y="3433763"/>
          <p14:tracePt t="33199" x="3995738" y="3338513"/>
          <p14:tracePt t="33216" x="3824288" y="3300413"/>
          <p14:tracePt t="33233" x="3690938" y="3262313"/>
          <p14:tracePt t="33234" x="3605213" y="3238500"/>
          <p14:tracePt t="33249" x="3543300" y="3214688"/>
          <p14:tracePt t="33266" x="3519488" y="3205163"/>
          <p14:tracePt t="33597" x="3481388" y="3205163"/>
          <p14:tracePt t="33611" x="3376613" y="3200400"/>
          <p14:tracePt t="33622" x="3271838" y="3181350"/>
          <p14:tracePt t="33635" x="3167063" y="3162300"/>
          <p14:tracePt t="33649" x="3095625" y="3148013"/>
          <p14:tracePt t="33667" x="3024188" y="3119438"/>
          <p14:tracePt t="33683" x="2967038" y="3100388"/>
          <p14:tracePt t="33699" x="2933700" y="3071813"/>
          <p14:tracePt t="33716" x="2862263" y="3028950"/>
          <p14:tracePt t="33733" x="2828925" y="3009900"/>
          <p14:tracePt t="33740" x="2795588" y="2986088"/>
          <p14:tracePt t="33755" x="2762250" y="2976563"/>
          <p14:tracePt t="33766" x="2728913" y="2962275"/>
          <p14:tracePt t="33782" x="2686050" y="2952750"/>
          <p14:tracePt t="33799" x="2609850" y="2933700"/>
          <p14:tracePt t="33816" x="2586038" y="2928938"/>
          <p14:tracePt t="33834" x="2533650" y="2905125"/>
          <p14:tracePt t="33849" x="2509838" y="2895600"/>
          <p14:tracePt t="33867" x="2490788" y="2881313"/>
          <p14:tracePt t="33883" x="2452688" y="2871788"/>
          <p14:tracePt t="33899" x="2424113" y="2857500"/>
          <p14:tracePt t="33918" x="2386013" y="2843213"/>
          <p14:tracePt t="33933" x="2366963" y="2838450"/>
          <p14:tracePt t="33950" x="2343150" y="2833688"/>
          <p14:tracePt t="33967" x="2328863" y="2828925"/>
          <p14:tracePt t="33983" x="2300288" y="2814638"/>
          <p14:tracePt t="34000" x="2281238" y="2809875"/>
          <p14:tracePt t="34017" x="2262188" y="2795588"/>
          <p14:tracePt t="34034" x="2247900" y="2790825"/>
          <p14:tracePt t="34053" x="2233613" y="2776538"/>
          <p14:tracePt t="34065" x="2224088" y="2776538"/>
          <p14:tracePt t="34082" x="2224088" y="2771775"/>
          <p14:tracePt t="34098" x="2219325" y="2767013"/>
          <p14:tracePt t="34115" x="2209800" y="2767013"/>
          <p14:tracePt t="34343" x="2247900" y="2752725"/>
          <p14:tracePt t="34356" x="2295525" y="2747963"/>
          <p14:tracePt t="34370" x="2352675" y="2733675"/>
          <p14:tracePt t="34383" x="2419350" y="2733675"/>
          <p14:tracePt t="34399" x="2528888" y="2724150"/>
          <p14:tracePt t="34416" x="2576513" y="2719388"/>
          <p14:tracePt t="34434" x="2657475" y="2719388"/>
          <p14:tracePt t="34449" x="2743200" y="2719388"/>
          <p14:tracePt t="34466" x="2809875" y="2719388"/>
          <p14:tracePt t="34483" x="2886075" y="2719388"/>
          <p14:tracePt t="34499" x="3009900" y="2719388"/>
          <p14:tracePt t="34517" x="3067050" y="2719388"/>
          <p14:tracePt t="34533" x="3200400" y="2709863"/>
          <p14:tracePt t="34549" x="3281363" y="2714625"/>
          <p14:tracePt t="34566" x="3362325" y="2724150"/>
          <p14:tracePt t="34583" x="3495675" y="2728913"/>
          <p14:tracePt t="34599" x="3538538" y="2743200"/>
          <p14:tracePt t="34616" x="3624263" y="2767013"/>
          <p14:tracePt t="34632" x="3657600" y="2771775"/>
          <p14:tracePt t="34651" x="3705225" y="2790825"/>
          <p14:tracePt t="34666" x="3733800" y="2805113"/>
          <p14:tracePt t="34682" x="3757613" y="2809875"/>
          <p14:tracePt t="34699" x="3795713" y="2828925"/>
          <p14:tracePt t="34715" x="3805238" y="2838450"/>
          <p14:tracePt t="34735" x="3819525" y="2852738"/>
          <p14:tracePt t="34742" x="3824288" y="2857500"/>
          <p14:tracePt t="34754" x="3838575" y="2867025"/>
          <p14:tracePt t="34765" x="3843338" y="2867025"/>
          <p14:tracePt t="34783" x="3852863" y="2876550"/>
          <p14:tracePt t="34787" x="3852863" y="2881313"/>
          <p14:tracePt t="34799" x="3857625" y="2890838"/>
          <p14:tracePt t="34815" x="3857625" y="2895600"/>
          <p14:tracePt t="34837" x="3857625" y="2905125"/>
          <p14:tracePt t="34850" x="3857625" y="2914650"/>
          <p14:tracePt t="34855" x="3857625" y="2928938"/>
          <p14:tracePt t="34866" x="3852863" y="2933700"/>
          <p14:tracePt t="34882" x="3805238" y="2986088"/>
          <p14:tracePt t="34899" x="3771900" y="3014663"/>
          <p14:tracePt t="34916" x="3705225" y="3057525"/>
          <p14:tracePt t="34932" x="3633788" y="3100388"/>
          <p14:tracePt t="34951" x="3548063" y="3148013"/>
          <p14:tracePt t="34966" x="3505200" y="3171825"/>
          <p14:tracePt t="34982" x="3462338" y="3186113"/>
          <p14:tracePt t="34999" x="3386138" y="3190875"/>
          <p14:tracePt t="35015" x="3319463" y="3190875"/>
          <p14:tracePt t="35032" x="3267075" y="3190875"/>
          <p14:tracePt t="35049" x="3186113" y="3190875"/>
          <p14:tracePt t="35065" x="3143250" y="3181350"/>
          <p14:tracePt t="35083" x="3100388" y="3171825"/>
          <p14:tracePt t="35098" x="3038475" y="3157538"/>
          <p14:tracePt t="35115" x="2995613" y="3148013"/>
          <p14:tracePt t="35131" x="2909888" y="3105150"/>
          <p14:tracePt t="35148" x="2857500" y="3086100"/>
          <p14:tracePt t="35165" x="2814638" y="3062288"/>
          <p14:tracePt t="35181" x="2747963" y="3043238"/>
          <p14:tracePt t="35198" x="2714625" y="3028950"/>
          <p14:tracePt t="35215" x="2652713" y="3014663"/>
          <p14:tracePt t="35232" x="2605088" y="3005138"/>
          <p14:tracePt t="35249" x="2576513" y="3005138"/>
          <p14:tracePt t="35256" x="2547938" y="2995613"/>
          <p14:tracePt t="35268" x="2524125" y="2990850"/>
          <p14:tracePt t="35282" x="2505075" y="2990850"/>
          <p14:tracePt t="35298" x="2495550" y="2990850"/>
          <p14:tracePt t="35315" x="2486025" y="2986088"/>
          <p14:tracePt t="35350" x="2486025" y="2981325"/>
          <p14:tracePt t="35365" x="2490788" y="2981325"/>
          <p14:tracePt t="35382" x="2514600" y="2971800"/>
          <p14:tracePt t="35385" x="2547938" y="2957513"/>
          <p14:tracePt t="35399" x="2609850" y="2952750"/>
          <p14:tracePt t="35415" x="2700338" y="2933700"/>
          <p14:tracePt t="35419" x="2819400" y="2933700"/>
          <p14:tracePt t="35431" x="2957513" y="2933700"/>
          <p14:tracePt t="35448" x="3086100" y="2938463"/>
          <p14:tracePt t="35467" x="3324225" y="2976563"/>
          <p14:tracePt t="35482" x="3457575" y="3005138"/>
          <p14:tracePt t="35498" x="3567113" y="3024188"/>
          <p14:tracePt t="35515" x="3676650" y="3043238"/>
          <p14:tracePt t="35531" x="3700463" y="3048000"/>
          <p14:tracePt t="35549" x="3709988" y="3057525"/>
          <p14:tracePt t="35565" x="3714750" y="3062288"/>
          <p14:tracePt t="35582" x="3714750" y="3071813"/>
          <p14:tracePt t="35588" x="3700463" y="3081338"/>
          <p14:tracePt t="35615" x="3614738" y="3109913"/>
          <p14:tracePt t="35631" x="3548063" y="3124200"/>
          <p14:tracePt t="35648" x="3386138" y="3148013"/>
          <p14:tracePt t="35664" x="3328988" y="3157538"/>
          <p14:tracePt t="35682" x="3262313" y="3157538"/>
          <p14:tracePt t="35698" x="3157538" y="3157538"/>
          <p14:tracePt t="35715" x="3114675" y="3157538"/>
          <p14:tracePt t="35731" x="3081338" y="3157538"/>
          <p14:tracePt t="35766" x="3076575" y="3157538"/>
          <p14:tracePt t="35794" x="3086100" y="3152775"/>
          <p14:tracePt t="35807" x="3109913" y="3152775"/>
          <p14:tracePt t="35819" x="3133725" y="3143250"/>
          <p14:tracePt t="35832" x="3176588" y="3138488"/>
          <p14:tracePt t="35848" x="3209925" y="3138488"/>
          <p14:tracePt t="35852" x="3243263" y="3138488"/>
          <p14:tracePt t="35869" x="3262313" y="3128963"/>
          <p14:tracePt t="35881" x="3286125" y="3128963"/>
          <p14:tracePt t="35898" x="3290888" y="3128963"/>
          <p14:tracePt t="35914" x="3305175" y="3128963"/>
          <p14:tracePt t="35948" x="3309938" y="3128963"/>
          <p14:tracePt t="35964" x="3314700" y="3128963"/>
          <p14:tracePt t="35982" x="3319463" y="3128963"/>
          <p14:tracePt t="35998" x="3333750" y="3128963"/>
          <p14:tracePt t="36014" x="3338513" y="3128963"/>
          <p14:tracePt t="36031" x="3343275" y="3128963"/>
          <p14:tracePt t="36299" x="3348038" y="3128963"/>
          <p14:tracePt t="36550" x="3390900" y="3143250"/>
          <p14:tracePt t="36565" x="3595688" y="3162300"/>
          <p14:tracePt t="36572" x="3824288" y="3171825"/>
          <p14:tracePt t="36595" x="4386263" y="3214688"/>
          <p14:tracePt t="36607" x="4524375" y="3214688"/>
          <p14:tracePt t="36618" x="4914900" y="3248025"/>
          <p14:tracePt t="36632" x="5172075" y="3276600"/>
          <p14:tracePt t="36648" x="5376863" y="3309938"/>
          <p14:tracePt t="36667" x="5629275" y="3357563"/>
          <p14:tracePt t="36681" x="5686425" y="3371850"/>
          <p14:tracePt t="36698" x="5734050" y="3371850"/>
          <p14:tracePt t="36715" x="5757863" y="3371850"/>
          <p14:tracePt t="36731" x="5791200" y="3333750"/>
          <p14:tracePt t="37136" x="5929313" y="3309938"/>
          <p14:tracePt t="37155" x="6010275" y="3290888"/>
          <p14:tracePt t="37167" x="6110288" y="3267075"/>
          <p14:tracePt t="37171" x="6224588" y="3257550"/>
          <p14:tracePt t="37196" x="6519863" y="3248025"/>
          <p14:tracePt t="37213" x="6648450" y="3248025"/>
          <p14:tracePt t="37229" x="6934200" y="3262313"/>
          <p14:tracePt t="37246" x="7100888" y="3281363"/>
          <p14:tracePt t="37263" x="7267575" y="3300413"/>
          <p14:tracePt t="37272" x="7472363" y="3319463"/>
          <p14:tracePt t="37287" x="7715250" y="3352800"/>
          <p14:tracePt t="37294" x="7967663" y="3395663"/>
          <p14:tracePt t="37311" x="8277225" y="3476625"/>
          <p14:tracePt t="37318" x="8591550" y="3576638"/>
          <p14:tracePt t="37354" x="9382125" y="3824288"/>
          <p14:tracePt t="37387" x="9710738" y="3929063"/>
          <p14:tracePt t="37740" x="9710738" y="3933825"/>
          <p14:tracePt t="37761" x="9653588" y="3976688"/>
          <p14:tracePt t="37784" x="9601200" y="4033838"/>
          <p14:tracePt t="37797" x="9567863" y="4062413"/>
          <p14:tracePt t="37813" x="9539288" y="4081463"/>
          <p14:tracePt t="37831" x="9515475" y="4105275"/>
          <p14:tracePt t="37849" x="9486900" y="4124325"/>
          <p14:tracePt t="37863" x="9482138" y="4129088"/>
          <p14:tracePt t="37880" x="9458325" y="4133850"/>
          <p14:tracePt t="37896" x="9453563" y="4133850"/>
          <p14:tracePt t="37916" x="9444038" y="4148138"/>
          <p14:tracePt t="37931" x="9424988" y="4162425"/>
          <p14:tracePt t="37946" x="9415463" y="4181475"/>
          <p14:tracePt t="37962" x="9382125" y="4219575"/>
          <p14:tracePt t="37979" x="9363075" y="4238625"/>
          <p14:tracePt t="37996" x="9344025" y="4257675"/>
          <p14:tracePt t="37997" x="9324975" y="4286250"/>
          <p14:tracePt t="38012" x="9296400" y="4314825"/>
          <p14:tracePt t="38029" x="9277350" y="4348163"/>
          <p14:tracePt t="38046" x="9224963" y="4405313"/>
          <p14:tracePt t="38063" x="9201150" y="4429125"/>
          <p14:tracePt t="38087" x="9172575" y="4467225"/>
          <p14:tracePt t="38110" x="9148763" y="4495800"/>
          <p14:tracePt t="38131" x="9134475" y="4514850"/>
          <p14:tracePt t="38155" x="9124950" y="4538663"/>
          <p14:tracePt t="38168" x="9105900" y="4548188"/>
          <p14:tracePt t="38179" x="9096375" y="4567238"/>
          <p14:tracePt t="38195" x="9077325" y="4586288"/>
          <p14:tracePt t="38212" x="9063038" y="4605338"/>
          <p14:tracePt t="38213" x="9043988" y="4624388"/>
          <p14:tracePt t="38228" x="9024938" y="4633913"/>
          <p14:tracePt t="38245" x="9001125" y="4648200"/>
          <p14:tracePt t="38262" x="8943975" y="4676775"/>
          <p14:tracePt t="38292" x="8858250" y="4719638"/>
          <p14:tracePt t="38324" x="8758238" y="4752975"/>
          <p14:tracePt t="38347" x="8739188" y="4762500"/>
          <p14:tracePt t="38368" x="8710613" y="4767263"/>
          <p14:tracePt t="38388" x="8686800" y="4767263"/>
          <p14:tracePt t="38408" x="8672513" y="4772025"/>
          <p14:tracePt t="38431" x="8662988" y="4776788"/>
          <p14:tracePt t="38455" x="8643938" y="4781550"/>
          <p14:tracePt t="38486" x="8586788" y="4800600"/>
          <p14:tracePt t="38509" x="8458200" y="4833938"/>
          <p14:tracePt t="38522" x="8382000" y="4833938"/>
          <p14:tracePt t="38535" x="8324850" y="4833938"/>
          <p14:tracePt t="38539" x="8272463" y="4833938"/>
          <p14:tracePt t="38552" x="8248650" y="4833938"/>
          <p14:tracePt t="38567" x="8229600" y="4829175"/>
          <p14:tracePt t="38894" x="8029575" y="4776788"/>
          <p14:tracePt t="38901" x="7629525" y="4652963"/>
          <p14:tracePt t="38931" x="6348413" y="4219575"/>
          <p14:tracePt t="38961" x="4414838" y="3357563"/>
          <p14:tracePt t="38976" x="4162425" y="3233738"/>
          <p14:tracePt t="38990" x="3986213" y="3143250"/>
          <p14:tracePt t="39004" x="3871913" y="3076575"/>
          <p14:tracePt t="39010" x="3795713" y="3033713"/>
          <p14:tracePt t="39024" x="3762375" y="3014663"/>
          <p14:tracePt t="39314" x="3590925" y="3038475"/>
          <p14:tracePt t="39319" x="3386138" y="3067050"/>
          <p14:tracePt t="39332" x="3176588" y="3119438"/>
          <p14:tracePt t="39345" x="2971800" y="3162300"/>
          <p14:tracePt t="39362" x="2776538" y="3200400"/>
          <p14:tracePt t="39379" x="2438400" y="3271838"/>
          <p14:tracePt t="39395" x="2243138" y="3305175"/>
          <p14:tracePt t="39415" x="1924050" y="3324225"/>
          <p14:tracePt t="39429" x="1809750" y="3324225"/>
          <p14:tracePt t="39445" x="1728788" y="3319463"/>
          <p14:tracePt t="39463" x="1624013" y="3319463"/>
          <p14:tracePt t="39479" x="1462088" y="3290888"/>
          <p14:tracePt t="39500" x="1343025" y="3271838"/>
          <p14:tracePt t="39517" x="1290638" y="3262313"/>
          <p14:tracePt t="39532" x="1252538" y="3257550"/>
          <p14:tracePt t="39538" x="1209675" y="3248025"/>
          <p14:tracePt t="39553" x="1166813" y="3248025"/>
          <p14:tracePt t="39571" x="1081088" y="3243263"/>
          <p14:tracePt t="39581" x="1038225" y="3243263"/>
          <p14:tracePt t="39594" x="1004888" y="3243263"/>
          <p14:tracePt t="39611" x="981075" y="3243263"/>
          <p14:tracePt t="39628" x="971550" y="3243263"/>
          <p14:tracePt t="39644" x="957263" y="3243263"/>
          <p14:tracePt t="39662" x="952500" y="3243263"/>
          <p14:tracePt t="39678" x="947738" y="3252788"/>
          <p14:tracePt t="39713" x="942975" y="3252788"/>
          <p14:tracePt t="39731" x="938213" y="3252788"/>
          <p14:tracePt t="39770" x="938213" y="3257550"/>
          <p14:tracePt t="39782" x="933450" y="3257550"/>
          <p14:tracePt t="39795" x="933450" y="3267075"/>
          <p14:tracePt t="39812" x="933450" y="3281363"/>
          <p14:tracePt t="39828" x="933450" y="3300413"/>
          <p14:tracePt t="39847" x="933450" y="3319463"/>
          <p14:tracePt t="39862" x="938213" y="3333750"/>
          <p14:tracePt t="39879" x="942975" y="3343275"/>
          <p14:tracePt t="39895" x="952500" y="3357563"/>
          <p14:tracePt t="39899" x="952500" y="3371850"/>
          <p14:tracePt t="39915" x="966788" y="3376613"/>
          <p14:tracePt t="39921" x="976313" y="3386138"/>
          <p14:tracePt t="39935" x="985838" y="3400425"/>
          <p14:tracePt t="39956" x="1023938" y="3429000"/>
          <p14:tracePt t="39969" x="1042988" y="3433763"/>
          <p14:tracePt t="39978" x="1057275" y="3448050"/>
          <p14:tracePt t="39994" x="1066800" y="3457575"/>
          <p14:tracePt t="40011" x="1085850" y="3467100"/>
          <p14:tracePt t="40013" x="1095375" y="3471863"/>
          <p14:tracePt t="40027" x="1095375" y="3486150"/>
          <p14:tracePt t="40044" x="1109663" y="3486150"/>
          <p14:tracePt t="40061" x="1119188" y="3495675"/>
          <p14:tracePt t="40077" x="1123950" y="3500438"/>
          <p14:tracePt t="40094" x="1128713" y="3500438"/>
          <p14:tracePt t="40111" x="1143000" y="3505200"/>
          <p14:tracePt t="40127" x="1147763" y="3509963"/>
          <p14:tracePt t="40145" x="1152525" y="3509963"/>
          <p14:tracePt t="40161" x="1152525" y="3519488"/>
          <p14:tracePt t="40178" x="1157288" y="3519488"/>
          <p14:tracePt t="40211" x="1162050" y="3519488"/>
          <p14:tracePt t="40235" x="1166813" y="3519488"/>
          <p14:tracePt t="40254" x="1171575" y="3519488"/>
          <p14:tracePt t="40264" x="1176338" y="3519488"/>
          <p14:tracePt t="40279" x="1190625" y="3519488"/>
          <p14:tracePt t="40296" x="1209675" y="3519488"/>
          <p14:tracePt t="40307" x="1223963" y="3519488"/>
          <p14:tracePt t="40321" x="1238250" y="3519488"/>
          <p14:tracePt t="40339" x="1276350" y="3519488"/>
          <p14:tracePt t="40364" x="1328738" y="3519488"/>
          <p14:tracePt t="40378" x="1352550" y="3519488"/>
          <p14:tracePt t="40394" x="1385888" y="3524250"/>
          <p14:tracePt t="40413" x="1433513" y="3524250"/>
          <p14:tracePt t="40428" x="1476375" y="3524250"/>
          <p14:tracePt t="40447" x="1543050" y="3529013"/>
          <p14:tracePt t="40466" x="1576388" y="3529013"/>
          <p14:tracePt t="40471" x="1600200" y="3529013"/>
          <p14:tracePt t="40482" x="1633538" y="3529013"/>
          <p14:tracePt t="40496" x="1643063" y="3529013"/>
          <p14:tracePt t="40510" x="1685925" y="3529013"/>
          <p14:tracePt t="40529" x="1724025" y="3529013"/>
          <p14:tracePt t="40544" x="1738313" y="3529013"/>
          <p14:tracePt t="40560" x="1757363" y="3529013"/>
          <p14:tracePt t="40577" x="1776413" y="3529013"/>
          <p14:tracePt t="40594" x="1795463" y="3533775"/>
          <p14:tracePt t="40610" x="1800225" y="3533775"/>
          <p14:tracePt t="40628" x="1824038" y="3533775"/>
          <p14:tracePt t="40644" x="1833563" y="3533775"/>
          <p14:tracePt t="40662" x="1852613" y="3529013"/>
          <p14:tracePt t="40678" x="1876425" y="3529013"/>
          <p14:tracePt t="40695" x="1890713" y="3524250"/>
          <p14:tracePt t="40712" x="1914525" y="3524250"/>
          <p14:tracePt t="40727" x="1928813" y="3524250"/>
          <p14:tracePt t="40747" x="1938338" y="3524250"/>
          <p14:tracePt t="41121" x="1981200" y="3519488"/>
          <p14:tracePt t="41158" x="2047875" y="3505200"/>
          <p14:tracePt t="41184" x="2095500" y="3505200"/>
          <p14:tracePt t="41191" x="2119313" y="3509963"/>
          <p14:tracePt t="41202" x="2138363" y="3509963"/>
          <p14:tracePt t="41213" x="2162175" y="3509963"/>
          <p14:tracePt t="41226" x="2171700" y="3514725"/>
          <p14:tracePt t="41243" x="2195513" y="3514725"/>
          <p14:tracePt t="41259" x="2228850" y="3519488"/>
          <p14:tracePt t="41276" x="2247900" y="3519488"/>
          <p14:tracePt t="41293" x="2257425" y="3524250"/>
          <p14:tracePt t="41310" x="2281238" y="3529013"/>
          <p14:tracePt t="41328" x="2286000" y="3529013"/>
          <p14:tracePt t="41346" x="2300288" y="3533775"/>
          <p14:tracePt t="41360" x="2305050" y="3543300"/>
          <p14:tracePt t="41393" x="2309813" y="3543300"/>
          <p14:tracePt t="42289" x="2305050" y="3538538"/>
          <p14:tracePt t="42295" x="2300288" y="3533775"/>
          <p14:tracePt t="42306" x="2290763" y="3524250"/>
          <p14:tracePt t="42318" x="2286000" y="3524250"/>
          <p14:tracePt t="42326" x="2276475" y="3524250"/>
          <p14:tracePt t="42343" x="2271713" y="3519488"/>
          <p14:tracePt t="42359" x="2266950" y="3519488"/>
          <p14:tracePt t="42405" x="2266950" y="3514725"/>
          <p14:tracePt t="42441" x="2271713" y="3509963"/>
          <p14:tracePt t="42456" x="2290763" y="3509963"/>
          <p14:tracePt t="42471" x="2300288" y="3500438"/>
          <p14:tracePt t="42489" x="2333625" y="3495675"/>
          <p14:tracePt t="42504" x="2352675" y="3495675"/>
          <p14:tracePt t="42518" x="2366963" y="3495675"/>
          <p14:tracePt t="42531" x="2376488" y="3495675"/>
          <p14:tracePt t="42542" x="2386013" y="3495675"/>
          <p14:tracePt t="42559" x="2395538" y="3495675"/>
          <p14:tracePt t="42593" x="2405063" y="3495675"/>
          <p14:tracePt t="42986" x="2414588" y="3495675"/>
          <p14:tracePt t="42991" x="2424113" y="3495675"/>
          <p14:tracePt t="43015" x="2447925" y="3495675"/>
          <p14:tracePt t="43043" x="2462213" y="3495675"/>
          <p14:tracePt t="43058" x="2471738" y="3495675"/>
          <p14:tracePt t="43061" x="2486025" y="3500438"/>
          <p14:tracePt t="43075" x="2495550" y="3500438"/>
          <p14:tracePt t="43092" x="2509838" y="3509963"/>
          <p14:tracePt t="43108" x="2538413" y="3519488"/>
          <p14:tracePt t="43125" x="2557463" y="3519488"/>
          <p14:tracePt t="43142" x="2571750" y="3524250"/>
          <p14:tracePt t="43158" x="2600325" y="3533775"/>
          <p14:tracePt t="43175" x="2605088" y="3543300"/>
          <p14:tracePt t="43192" x="2624138" y="3543300"/>
          <p14:tracePt t="43208" x="2633663" y="3548063"/>
          <p14:tracePt t="43226" x="2638425" y="3548063"/>
          <p14:tracePt t="43243" x="2657475" y="3552825"/>
          <p14:tracePt t="43277" x="2667000" y="3557588"/>
          <p14:tracePt t="43298" x="2676525" y="3557588"/>
          <p14:tracePt t="43303" x="2681288" y="3557588"/>
          <p14:tracePt t="43314" x="2686050" y="3557588"/>
          <p14:tracePt t="43342" x="2700338" y="3562350"/>
          <p14:tracePt t="43358" x="2705100" y="3562350"/>
          <p14:tracePt t="43374" x="2714625" y="3562350"/>
          <p14:tracePt t="43391" x="2719388" y="3562350"/>
          <p14:tracePt t="43408" x="2724150" y="3562350"/>
          <p14:tracePt t="43424" x="2733675" y="3562350"/>
          <p14:tracePt t="43441" x="2738438" y="3562350"/>
          <p14:tracePt t="43459" x="2743200" y="3562350"/>
          <p14:tracePt t="43493" x="2747963" y="3562350"/>
          <p14:tracePt t="43509" x="2757488" y="3562350"/>
          <p14:tracePt t="43525" x="2762250" y="3562350"/>
          <p14:tracePt t="43545" x="2771775" y="3562350"/>
          <p14:tracePt t="43559" x="2776538" y="3562350"/>
          <p14:tracePt t="43589" x="2781300" y="3562350"/>
          <p14:tracePt t="44032" x="2786063" y="3562350"/>
          <p14:tracePt t="44045" x="2805113" y="3562350"/>
          <p14:tracePt t="44056" x="2814638" y="3562350"/>
          <p14:tracePt t="44069" x="2824163" y="3562350"/>
          <p14:tracePt t="44085" x="2833688" y="3557588"/>
          <p14:tracePt t="44095" x="2852738" y="3557588"/>
          <p14:tracePt t="44107" x="2867025" y="3557588"/>
          <p14:tracePt t="44124" x="2881313" y="3557588"/>
          <p14:tracePt t="44140" x="2909888" y="3557588"/>
          <p14:tracePt t="44157" x="2919413" y="3557588"/>
          <p14:tracePt t="44175" x="2928938" y="3557588"/>
          <p14:tracePt t="44176" x="2933700" y="3557588"/>
          <p14:tracePt t="44191" x="2947988" y="3557588"/>
          <p14:tracePt t="44209" x="2952750" y="3557588"/>
          <p14:tracePt t="44225" x="2957513" y="3557588"/>
          <p14:tracePt t="44241" x="2967038" y="3557588"/>
          <p14:tracePt t="44258" x="2971800" y="3562350"/>
          <p14:tracePt t="44275" x="2976563" y="3562350"/>
          <p14:tracePt t="44294" x="2986088" y="3562350"/>
          <p14:tracePt t="44310" x="2995613" y="3562350"/>
          <p14:tracePt t="44325" x="3000375" y="3562350"/>
          <p14:tracePt t="44342" x="3005138" y="3562350"/>
          <p14:tracePt t="44362" x="3009900" y="3562350"/>
          <p14:tracePt t="44375" x="3014663" y="3562350"/>
          <p14:tracePt t="44394" x="3033713" y="3567113"/>
          <p14:tracePt t="44412" x="3038475" y="3567113"/>
          <p14:tracePt t="44425" x="3043238" y="3567113"/>
          <p14:tracePt t="44442" x="3052763" y="3567113"/>
          <p14:tracePt t="44458" x="3057525" y="3567113"/>
          <p14:tracePt t="44475" x="3067050" y="3567113"/>
          <p14:tracePt t="44491" x="3071813" y="3567113"/>
          <p14:tracePt t="44508" x="3076575" y="3567113"/>
          <p14:tracePt t="44525" x="3081338" y="3567113"/>
          <p14:tracePt t="44541" x="3090863" y="3567113"/>
          <p14:tracePt t="44558" x="3095625" y="3571875"/>
          <p14:tracePt t="44575" x="3109913" y="3571875"/>
          <p14:tracePt t="44591" x="3114675" y="3571875"/>
          <p14:tracePt t="44611" x="3128963" y="3571875"/>
          <p14:tracePt t="44625" x="3138488" y="3571875"/>
          <p14:tracePt t="44641" x="3152775" y="3576638"/>
          <p14:tracePt t="44658" x="3167063" y="3576638"/>
          <p14:tracePt t="44674" x="3186113" y="3576638"/>
          <p14:tracePt t="44693" x="3195638" y="3576638"/>
          <p14:tracePt t="44708" x="3209925" y="3576638"/>
          <p14:tracePt t="44724" x="3224213" y="3576638"/>
          <p14:tracePt t="44742" x="3233738" y="3576638"/>
          <p14:tracePt t="44745" x="3248025" y="3576638"/>
          <p14:tracePt t="44762" x="3262313" y="3576638"/>
          <p14:tracePt t="44767" x="3271838" y="3576638"/>
          <p14:tracePt t="44778" x="3290888" y="3586163"/>
          <p14:tracePt t="44791" x="3305175" y="3586163"/>
          <p14:tracePt t="44807" x="3324225" y="3586163"/>
          <p14:tracePt t="44824" x="3328988" y="3590925"/>
          <p14:tracePt t="44840" x="3357563" y="3590925"/>
          <p14:tracePt t="44859" x="3367088" y="3590925"/>
          <p14:tracePt t="44874" x="3390900" y="3595688"/>
          <p14:tracePt t="44890" x="3400425" y="3595688"/>
          <p14:tracePt t="44909" x="3419475" y="3600450"/>
          <p14:tracePt t="44924" x="3433763" y="3600450"/>
          <p14:tracePt t="44941" x="3438525" y="3600450"/>
          <p14:tracePt t="44958" x="3452813" y="3600450"/>
          <p14:tracePt t="44974" x="3457575" y="3600450"/>
          <p14:tracePt t="44992" x="3462338" y="3605213"/>
          <p14:tracePt t="45008" x="3471863" y="3605213"/>
          <p14:tracePt t="45046" x="3476625" y="3605213"/>
          <p14:tracePt t="45067" x="3481388" y="3605213"/>
          <p14:tracePt t="45528" x="3467100" y="3600450"/>
          <p14:tracePt t="45534" x="3448050" y="3595688"/>
          <p14:tracePt t="45558" x="3438525" y="3590925"/>
          <p14:tracePt t="45574" x="3409950" y="3576638"/>
          <p14:tracePt t="45590" x="3395663" y="3576638"/>
          <p14:tracePt t="45607" x="3386138" y="3567113"/>
          <p14:tracePt t="45623" x="3381375" y="3562350"/>
          <p14:tracePt t="45641" x="3376613" y="3562350"/>
          <p14:tracePt t="45753" x="3371850" y="3562350"/>
          <p14:tracePt t="46049" x="3367088" y="3557588"/>
          <p14:tracePt t="46062" x="3357563" y="3552825"/>
          <p14:tracePt t="46074" x="3352800" y="3552825"/>
          <p14:tracePt t="46091" x="3348038" y="3538538"/>
          <p14:tracePt t="46110" x="3338513" y="3533775"/>
          <p14:tracePt t="46149" x="3333750" y="3529013"/>
          <p14:tracePt t="46158" x="3328988" y="3529013"/>
          <p14:tracePt t="46173" x="3328988" y="3524250"/>
          <p14:tracePt t="46193" x="3319463" y="3524250"/>
          <p14:tracePt t="46215" x="3319463" y="3519488"/>
          <p14:tracePt t="46240" x="3314700" y="3519488"/>
          <p14:tracePt t="46629" x="3309938" y="3514725"/>
          <p14:tracePt t="46642" x="3309938" y="3509963"/>
          <p14:tracePt t="46653" x="3305175" y="3509963"/>
          <p14:tracePt t="46688" x="3305175" y="3500438"/>
          <p14:tracePt t="47050" x="3309938" y="3500438"/>
          <p14:tracePt t="47091" x="3314700" y="3500438"/>
          <p14:tracePt t="47109" x="3328988" y="3500438"/>
          <p14:tracePt t="47124" x="3338513" y="3500438"/>
          <p14:tracePt t="47145" x="3352800" y="3500438"/>
          <p14:tracePt t="47167" x="3371850" y="3500438"/>
          <p14:tracePt t="47188" x="3390900" y="3505200"/>
          <p14:tracePt t="47204" x="3400425" y="3509963"/>
          <p14:tracePt t="47223" x="3405188" y="3509963"/>
          <p14:tracePt t="47238" x="3409950" y="3509963"/>
          <p14:tracePt t="47255" x="3414713" y="3509963"/>
          <p14:tracePt t="47273" x="3419475" y="3509963"/>
          <p14:tracePt t="47289" x="3424238" y="3514725"/>
          <p14:tracePt t="47313" x="3429000" y="3514725"/>
          <p14:tracePt t="47336" x="3438525" y="3514725"/>
          <p14:tracePt t="47350" x="3443288" y="3514725"/>
          <p14:tracePt t="47385" x="3448050" y="3514725"/>
          <p14:tracePt t="47420" x="3452813" y="3514725"/>
          <p14:tracePt t="47684" x="3457575" y="3514725"/>
          <p14:tracePt t="47697" x="3462338" y="3514725"/>
          <p14:tracePt t="47713" x="3471863" y="3514725"/>
          <p14:tracePt t="47718" x="3486150" y="3514725"/>
          <p14:tracePt t="47746" x="3495675" y="3514725"/>
          <p14:tracePt t="47759" x="3505200" y="3509963"/>
          <p14:tracePt t="47764" x="3509963" y="3509963"/>
          <p14:tracePt t="47784" x="3519488" y="3509963"/>
          <p14:tracePt t="47797" x="3529013" y="3509963"/>
          <p14:tracePt t="47802" x="3533775" y="3509963"/>
          <p14:tracePt t="47818" x="3538538" y="3500438"/>
          <p14:tracePt t="47841" x="3543300" y="3500438"/>
          <p14:tracePt t="47854" x="3548063" y="3500438"/>
          <p14:tracePt t="47868" x="3548063" y="3495675"/>
          <p14:tracePt t="47880" x="3557588" y="3495675"/>
          <p14:tracePt t="47890" x="3562350" y="3495675"/>
          <p14:tracePt t="47905" x="3571875" y="3495675"/>
          <p14:tracePt t="47913" x="3590925" y="3490913"/>
          <p14:tracePt t="47925" x="3605213" y="3486150"/>
          <p14:tracePt t="47937" x="3629025" y="3481388"/>
          <p14:tracePt t="47954" x="3676650" y="3467100"/>
          <p14:tracePt t="47956" x="3700463" y="3457575"/>
          <p14:tracePt t="47971" x="3733800" y="3443288"/>
          <p14:tracePt t="47987" x="3767138" y="3433763"/>
          <p14:tracePt t="48004" x="3876675" y="3395663"/>
          <p14:tracePt t="48022" x="3943350" y="3386138"/>
          <p14:tracePt t="48041" x="4067175" y="3362325"/>
          <p14:tracePt t="48056" x="4205288" y="3343275"/>
          <p14:tracePt t="48072" x="4286250" y="3328988"/>
          <p14:tracePt t="48089" x="4505325" y="3319463"/>
          <p14:tracePt t="48116" x="4762500" y="3309938"/>
          <p14:tracePt t="48134" x="4872038" y="3300413"/>
          <p14:tracePt t="48142" x="4986338" y="3290888"/>
          <p14:tracePt t="48154" x="5129213" y="3290888"/>
          <p14:tracePt t="48158" x="5191125" y="3290888"/>
          <p14:tracePt t="48171" x="5410200" y="3295650"/>
          <p14:tracePt t="48187" x="5514975" y="3295650"/>
          <p14:tracePt t="48204" x="5605463" y="3295650"/>
          <p14:tracePt t="48221" x="5776913" y="3314700"/>
          <p14:tracePt t="48238" x="5857875" y="3324225"/>
          <p14:tracePt t="48256" x="5929313" y="3338513"/>
          <p14:tracePt t="48271" x="6029325" y="3357563"/>
          <p14:tracePt t="48281" x="6062663" y="3367088"/>
          <p14:tracePt t="48292" x="6076950" y="3376613"/>
          <p14:tracePt t="48305" x="6096000" y="3381375"/>
          <p14:tracePt t="48321" x="6115050" y="3381375"/>
          <p14:tracePt t="48341" x="6129338" y="3395663"/>
          <p14:tracePt t="48355" x="6148388" y="3405188"/>
          <p14:tracePt t="48371" x="6157913" y="3409950"/>
          <p14:tracePt t="48388" x="6172200" y="3419475"/>
          <p14:tracePt t="48405" x="6186488" y="3433763"/>
          <p14:tracePt t="48423" x="6196013" y="3438525"/>
          <p14:tracePt t="48438" x="6210300" y="3448050"/>
          <p14:tracePt t="48455" x="6210300" y="3452813"/>
          <p14:tracePt t="48471" x="6219825" y="3457575"/>
          <p14:tracePt t="48514" x="6219825" y="3462338"/>
          <p14:tracePt t="48538" x="6219825" y="3471863"/>
          <p14:tracePt t="48596" x="6215063" y="3471863"/>
          <p14:tracePt t="48658" x="6210300" y="3476625"/>
          <p14:tracePt t="49044" x="6157913" y="3471863"/>
          <p14:tracePt t="49053" x="6081713" y="3471863"/>
          <p14:tracePt t="49066" x="5976938" y="3471863"/>
          <p14:tracePt t="49081" x="5872163" y="3471863"/>
          <p14:tracePt t="49088" x="5767388" y="3471863"/>
          <p14:tracePt t="49115" x="5548313" y="3486150"/>
          <p14:tracePt t="49124" x="5419725" y="3486150"/>
          <p14:tracePt t="49148" x="5186363" y="3505200"/>
          <p14:tracePt t="49163" x="5114925" y="3505200"/>
          <p14:tracePt t="49172" x="5057775" y="3505200"/>
          <p14:tracePt t="49187" x="5019675" y="3509963"/>
          <p14:tracePt t="49190" x="4976813" y="3519488"/>
          <p14:tracePt t="49203" x="4919663" y="3524250"/>
          <p14:tracePt t="49220" x="4862513" y="3533775"/>
          <p14:tracePt t="49236" x="4791075" y="3538538"/>
          <p14:tracePt t="49253" x="4657725" y="3562350"/>
          <p14:tracePt t="49270" x="4586288" y="3571875"/>
          <p14:tracePt t="49287" x="4529138" y="3576638"/>
          <p14:tracePt t="49304" x="4429125" y="3576638"/>
          <p14:tracePt t="49321" x="4367213" y="3576638"/>
          <p14:tracePt t="49338" x="4224338" y="3576638"/>
          <p14:tracePt t="49354" x="4105275" y="3567113"/>
          <p14:tracePt t="49373" x="3976688" y="3557588"/>
          <p14:tracePt t="49387" x="3910013" y="3552825"/>
          <p14:tracePt t="49404" x="3862388" y="3552825"/>
          <p14:tracePt t="49421" x="3776663" y="3538538"/>
          <p14:tracePt t="49437" x="3686175" y="3529013"/>
          <p14:tracePt t="49454" x="3638550" y="3529013"/>
          <p14:tracePt t="49470" x="3548063" y="3524250"/>
          <p14:tracePt t="49487" x="3509963" y="3524250"/>
          <p14:tracePt t="49505" x="3476625" y="3514725"/>
          <p14:tracePt t="49521" x="3424238" y="3509963"/>
          <p14:tracePt t="49538" x="3400425" y="3495675"/>
          <p14:tracePt t="49554" x="3348038" y="3486150"/>
          <p14:tracePt t="49570" x="3319463" y="3476625"/>
          <p14:tracePt t="49588" x="3290888" y="3476625"/>
          <p14:tracePt t="49604" x="3243263" y="3462338"/>
          <p14:tracePt t="49620" x="3224213" y="3457575"/>
          <p14:tracePt t="49637" x="3195638" y="3457575"/>
          <p14:tracePt t="49654" x="3171825" y="3452813"/>
          <p14:tracePt t="49673" x="3157538" y="3448050"/>
          <p14:tracePt t="49687" x="3133725" y="3443288"/>
          <p14:tracePt t="49704" x="3124200" y="3433763"/>
          <p14:tracePt t="49721" x="3100388" y="3414713"/>
          <p14:tracePt t="49737" x="3086100" y="3400425"/>
          <p14:tracePt t="49754" x="3071813" y="3386138"/>
          <p14:tracePt t="49771" x="3052763" y="3381375"/>
          <p14:tracePt t="49783" x="3048000" y="3371850"/>
          <p14:tracePt t="49793" x="3038475" y="3371850"/>
          <p14:tracePt t="50717" x="2881313" y="3295650"/>
          <p14:tracePt t="50729" x="2757488" y="3238500"/>
          <p14:tracePt t="50753" x="2486025" y="3133725"/>
          <p14:tracePt t="50770" x="2362200" y="3076575"/>
          <p14:tracePt t="50780" x="2238375" y="3019425"/>
          <p14:tracePt t="50795" x="2138363" y="2952750"/>
          <p14:tracePt t="50800" x="2095500" y="2924175"/>
          <p14:tracePt t="50813" x="1957388" y="2838450"/>
          <p14:tracePt t="50825" x="1881188" y="2795588"/>
          <p14:tracePt t="50836" x="1847850" y="2771775"/>
          <p14:tracePt t="50852" x="1776413" y="2719388"/>
          <p14:tracePt t="50872" x="1724025" y="2686050"/>
          <p14:tracePt t="50886" x="1695450" y="2647950"/>
          <p14:tracePt t="50903" x="1681163" y="2633663"/>
          <p14:tracePt t="50919" x="1671638" y="2619375"/>
          <p14:tracePt t="50921" x="1657350" y="2614613"/>
          <p14:tracePt t="50935" x="1657350" y="2609850"/>
          <p14:tracePt t="50952" x="1647825" y="2605088"/>
          <p14:tracePt t="50955" x="1643063" y="2600325"/>
          <p14:tracePt t="50968" x="1638300" y="2600325"/>
          <p14:tracePt t="50985" x="1633538" y="2595563"/>
          <p14:tracePt t="51002" x="1619250" y="2581275"/>
          <p14:tracePt t="51019" x="1609725" y="2576513"/>
          <p14:tracePt t="51036" x="1600200" y="2571750"/>
          <p14:tracePt t="51052" x="1562100" y="2552700"/>
          <p14:tracePt t="51070" x="1552575" y="2543175"/>
          <p14:tracePt t="51089" x="1533525" y="2524125"/>
          <p14:tracePt t="51104" x="1524000" y="2524125"/>
          <p14:tracePt t="51128" x="1519238" y="2519363"/>
          <p14:tracePt t="51144" x="1519238" y="2514600"/>
          <p14:tracePt t="51156" x="1514475" y="2514600"/>
          <p14:tracePt t="51169" x="1514475" y="2509838"/>
          <p14:tracePt t="51185" x="1500188" y="2495550"/>
          <p14:tracePt t="51201" x="1495425" y="2495550"/>
          <p14:tracePt t="51218" x="1490663" y="2490788"/>
          <p14:tracePt t="51235" x="1485900" y="2486025"/>
          <p14:tracePt t="51345" x="1485900" y="2481263"/>
          <p14:tracePt t="51379" x="1485900" y="2476500"/>
          <p14:tracePt t="51678" x="1490663" y="2476500"/>
          <p14:tracePt t="51692" x="1495425" y="2476500"/>
          <p14:tracePt t="51706" x="1500188" y="2476500"/>
          <p14:tracePt t="51716" x="1509713" y="2476500"/>
          <p14:tracePt t="51728" x="1514475" y="2481263"/>
          <p14:tracePt t="51751" x="1519238" y="2481263"/>
          <p14:tracePt t="51779" x="1524000" y="2481263"/>
          <p14:tracePt t="51790" x="1528763" y="2486025"/>
          <p14:tracePt t="51811" x="1533525" y="2486025"/>
          <p14:tracePt t="51837" x="1538288" y="2486025"/>
          <p14:tracePt t="51861" x="1547813" y="2486025"/>
          <p14:tracePt t="51876" x="1557338" y="2486025"/>
          <p14:tracePt t="51881" x="1562100" y="2486025"/>
          <p14:tracePt t="51892" x="1566863" y="2486025"/>
          <p14:tracePt t="51922" x="1571625" y="2486025"/>
          <p14:tracePt t="51938" x="1576388" y="2486025"/>
          <p14:tracePt t="51952" x="1590675" y="2486025"/>
          <p14:tracePt t="51968" x="1595438" y="2486025"/>
          <p14:tracePt t="51985" x="1600200" y="2486025"/>
          <p14:tracePt t="52001" x="1604963" y="2486025"/>
          <p14:tracePt t="52037" x="1609725" y="2486025"/>
          <p14:tracePt t="52076" x="1614488" y="2486025"/>
          <p14:tracePt t="52113" x="1624013" y="2486025"/>
          <p14:tracePt t="52160" x="1628775" y="2486025"/>
          <p14:tracePt t="52181" x="1633538" y="2486025"/>
          <p14:tracePt t="52191" x="1638300" y="2490788"/>
          <p14:tracePt t="52204" x="1643063" y="2490788"/>
          <p14:tracePt t="52217" x="1647825" y="2490788"/>
          <p14:tracePt t="52234" x="1657350" y="2490788"/>
          <p14:tracePt t="52251" x="1676400" y="2490788"/>
          <p14:tracePt t="52276" x="1690688" y="2490788"/>
          <p14:tracePt t="52301" x="1714500" y="2500313"/>
          <p14:tracePt t="52312" x="1724025" y="2500313"/>
          <p14:tracePt t="52324" x="1733550" y="2505075"/>
          <p14:tracePt t="52351" x="1752600" y="2505075"/>
          <p14:tracePt t="52369" x="1766888" y="2505075"/>
          <p14:tracePt t="52385" x="1781175" y="2505075"/>
          <p14:tracePt t="52401" x="1790700" y="2505075"/>
          <p14:tracePt t="52419" x="1795463" y="2505075"/>
          <p14:tracePt t="52435" x="1800225" y="2505075"/>
          <p14:tracePt t="52451" x="1804988" y="2505075"/>
          <p14:tracePt t="52468" x="1819275" y="2505075"/>
          <p14:tracePt t="52485" x="1824038" y="2505075"/>
          <p14:tracePt t="52520" x="1828800" y="2505075"/>
          <p14:tracePt t="52614" x="1833563" y="2505075"/>
          <p14:tracePt t="52664" x="1838325" y="2505075"/>
          <p14:tracePt t="52687" x="1843088" y="2505075"/>
          <p14:tracePt t="52700" x="1862138" y="2495550"/>
          <p14:tracePt t="52718" x="1881188" y="2490788"/>
          <p14:tracePt t="52722" x="1905000" y="2490788"/>
          <p14:tracePt t="52737" x="1938338" y="2486025"/>
          <p14:tracePt t="52751" x="1976438" y="2476500"/>
          <p14:tracePt t="52765" x="2009775" y="2471738"/>
          <p14:tracePt t="52781" x="2066925" y="2462213"/>
          <p14:tracePt t="52799" x="2085975" y="2462213"/>
          <p14:tracePt t="52805" x="2105025" y="2462213"/>
          <p14:tracePt t="52816" x="2119313" y="2462213"/>
          <p14:tracePt t="52828" x="2128838" y="2462213"/>
          <p14:tracePt t="52851" x="2147888" y="2462213"/>
          <p14:tracePt t="52867" x="2162175" y="2462213"/>
          <p14:tracePt t="52884" x="2176463" y="2466975"/>
          <p14:tracePt t="52900" x="2185988" y="2466975"/>
          <p14:tracePt t="52917" x="2195513" y="2466975"/>
          <p14:tracePt t="52934" x="2205038" y="2471738"/>
          <p14:tracePt t="52950" x="2209800" y="2471738"/>
          <p14:tracePt t="52967" x="2219325" y="2471738"/>
          <p14:tracePt t="52984" x="2224088" y="2471738"/>
          <p14:tracePt t="53000" x="2228850" y="2471738"/>
          <p14:tracePt t="53017" x="2233613" y="2471738"/>
          <p14:tracePt t="53034" x="2238375" y="2471738"/>
          <p14:tracePt t="53050" x="2243138" y="2471738"/>
          <p14:tracePt t="53069" x="2247900" y="2471738"/>
          <p14:tracePt t="53106" x="2257425" y="2471738"/>
          <p14:tracePt t="53140" x="2262188" y="2471738"/>
          <p14:tracePt t="53163" x="2262188" y="2476500"/>
          <p14:tracePt t="53215" x="2262188" y="2481263"/>
          <p14:tracePt t="53310" x="2262188" y="2486025"/>
          <p14:tracePt t="53350" x="2252663" y="2490788"/>
          <p14:tracePt t="53396" x="2247900" y="2490788"/>
          <p14:tracePt t="53418" x="2243138" y="2490788"/>
          <p14:tracePt t="53431" x="2238375" y="2495550"/>
          <p14:tracePt t="53447" x="2228850" y="2495550"/>
          <p14:tracePt t="53453" x="2224088" y="2495550"/>
          <p14:tracePt t="53465" x="2190750" y="2505075"/>
          <p14:tracePt t="53476" x="2166938" y="2505075"/>
          <p14:tracePt t="53501" x="2119313" y="2500313"/>
          <p14:tracePt t="53518" x="2085975" y="2495550"/>
          <p14:tracePt t="53537" x="2009775" y="2481263"/>
          <p14:tracePt t="53550" x="1976438" y="2481263"/>
          <p14:tracePt t="53567" x="1943100" y="2476500"/>
          <p14:tracePt t="53584" x="1857375" y="2476500"/>
          <p14:tracePt t="53601" x="1814513" y="2476500"/>
          <p14:tracePt t="53619" x="1762125" y="2466975"/>
          <p14:tracePt t="53634" x="1724025" y="2462213"/>
          <p14:tracePt t="53651" x="1700213" y="2457450"/>
          <p14:tracePt t="53667" x="1676400" y="2452688"/>
          <p14:tracePt t="53684" x="1657350" y="2452688"/>
          <p14:tracePt t="53703" x="1647825" y="2452688"/>
          <p14:tracePt t="53717" x="1643063" y="2452688"/>
          <p14:tracePt t="53734" x="1638300" y="2452688"/>
          <p14:tracePt t="54006" x="1643063" y="2452688"/>
          <p14:tracePt t="54035" x="1652588" y="2452688"/>
          <p14:tracePt t="54059" x="1666875" y="2452688"/>
          <p14:tracePt t="54066" x="1676400" y="2457450"/>
          <p14:tracePt t="54079" x="1681163" y="2457450"/>
          <p14:tracePt t="54102" x="1704975" y="2457450"/>
          <p14:tracePt t="54116" x="1719263" y="2462213"/>
          <p14:tracePt t="54136" x="1747838" y="2466975"/>
          <p14:tracePt t="54150" x="1762125" y="2466975"/>
          <p14:tracePt t="54166" x="1776413" y="2471738"/>
          <p14:tracePt t="54182" x="1804988" y="2471738"/>
          <p14:tracePt t="54199" x="1824038" y="2471738"/>
          <p14:tracePt t="54216" x="1833563" y="2471738"/>
          <p14:tracePt t="54217" x="1843088" y="2471738"/>
          <p14:tracePt t="54233" x="1862138" y="2471738"/>
          <p14:tracePt t="54249" x="1866900" y="2471738"/>
          <p14:tracePt t="54266" x="1885950" y="2471738"/>
          <p14:tracePt t="54283" x="1895475" y="2471738"/>
          <p14:tracePt t="54299" x="1900238" y="2471738"/>
          <p14:tracePt t="54316" x="1905000" y="2471738"/>
          <p14:tracePt t="54332" x="1909763" y="2471738"/>
          <p14:tracePt t="54349" x="1914525" y="2471738"/>
          <p14:tracePt t="54387" x="1919288" y="2471738"/>
          <p14:tracePt t="54434" x="1924050" y="2471738"/>
          <p14:tracePt t="54495" x="1933575" y="2471738"/>
          <p14:tracePt t="54519" x="1938338" y="2471738"/>
          <p14:tracePt t="54530" x="1943100" y="2471738"/>
          <p14:tracePt t="54555" x="1947863" y="2471738"/>
          <p14:tracePt t="54567" x="1952625" y="2471738"/>
          <p14:tracePt t="54579" x="1957388" y="2471738"/>
          <p14:tracePt t="54590" x="1962150" y="2471738"/>
          <p14:tracePt t="54603" x="1971675" y="2471738"/>
          <p14:tracePt t="54616" x="1976438" y="2471738"/>
          <p14:tracePt t="54632" x="1981200" y="2471738"/>
          <p14:tracePt t="54649" x="1990725" y="2471738"/>
          <p14:tracePt t="54666" x="2000250" y="2476500"/>
          <p14:tracePt t="54682" x="2005013" y="2476500"/>
          <p14:tracePt t="54699" x="2019300" y="2476500"/>
          <p14:tracePt t="54715" x="2024063" y="2476500"/>
          <p14:tracePt t="54732" x="2033588" y="2476500"/>
          <p14:tracePt t="54748" x="2038350" y="2486025"/>
          <p14:tracePt t="54765" x="2043113" y="2486025"/>
          <p14:tracePt t="54782" x="2052638" y="2486025"/>
          <p14:tracePt t="54798" x="2057400" y="2486025"/>
          <p14:tracePt t="54817" x="2062163" y="2486025"/>
          <p14:tracePt t="54880" x="2066925" y="2486025"/>
          <p14:tracePt t="54891" x="2066925" y="2490788"/>
          <p14:tracePt t="54918" x="2071688" y="2495550"/>
          <p14:tracePt t="54941" x="2076450" y="2495550"/>
          <p14:tracePt t="54956" x="2081213" y="2500313"/>
          <p14:tracePt t="54977" x="2090738" y="2500313"/>
          <p14:tracePt t="54988" x="2090738" y="2505075"/>
          <p14:tracePt t="55003" x="2095500" y="2505075"/>
          <p14:tracePt t="55024" x="2095500" y="2509838"/>
          <p14:tracePt t="55039" x="2100263" y="2509838"/>
          <p14:tracePt t="55073" x="2105025" y="2514600"/>
          <p14:tracePt t="55121" x="2105025" y="2524125"/>
          <p14:tracePt t="55336" x="2085975" y="2528888"/>
          <p14:tracePt t="55350" x="2076450" y="2528888"/>
          <p14:tracePt t="55362" x="2066925" y="2528888"/>
          <p14:tracePt t="55375" x="2047875" y="2533650"/>
          <p14:tracePt t="55388" x="2028825" y="2533650"/>
          <p14:tracePt t="55402" x="2014538" y="2533650"/>
          <p14:tracePt t="55407" x="1990725" y="2538413"/>
          <p14:tracePt t="55418" x="1962150" y="2538413"/>
          <p14:tracePt t="55432" x="1947863" y="2538413"/>
          <p14:tracePt t="55449" x="1928813" y="2538413"/>
          <p14:tracePt t="55466" x="1919288" y="2538413"/>
          <p14:tracePt t="55482" x="1895475" y="2538413"/>
          <p14:tracePt t="55499" x="1890713" y="2538413"/>
          <p14:tracePt t="55515" x="1881188" y="2538413"/>
          <p14:tracePt t="55554" x="1876425" y="2538413"/>
          <p14:tracePt t="55648" x="1876425" y="2533650"/>
          <p14:tracePt t="55685" x="1881188" y="2533650"/>
          <p14:tracePt t="55700" x="1900238" y="2533650"/>
          <p14:tracePt t="55711" x="1914525" y="2533650"/>
          <p14:tracePt t="55724" x="1928813" y="2533650"/>
          <p14:tracePt t="55741" x="1947863" y="2533650"/>
          <p14:tracePt t="55744" x="1952625" y="2533650"/>
          <p14:tracePt t="55759" x="1966913" y="2533650"/>
          <p14:tracePt t="55773" x="1976438" y="2533650"/>
          <p14:tracePt t="55782" x="1981200" y="2533650"/>
          <p14:tracePt t="55799" x="1985963" y="2533650"/>
          <p14:tracePt t="55815" x="2005013" y="2533650"/>
          <p14:tracePt t="55832" x="2009775" y="2533650"/>
          <p14:tracePt t="55849" x="2014538" y="2533650"/>
          <p14:tracePt t="55865" x="2019300" y="2533650"/>
          <p14:tracePt t="55882" x="2024063" y="2533650"/>
          <p14:tracePt t="55899" x="2028825" y="2533650"/>
          <p14:tracePt t="55918" x="2033588" y="2533650"/>
          <p14:tracePt t="55933" x="2043113" y="2533650"/>
          <p14:tracePt t="55950" x="2047875" y="2533650"/>
          <p14:tracePt t="55973" x="2052638" y="2533650"/>
          <p14:tracePt t="56020" x="2057400" y="2533650"/>
          <p14:tracePt t="56057" x="2062163" y="2533650"/>
          <p14:tracePt t="56072" x="2066925" y="2533650"/>
          <p14:tracePt t="56098" x="2071688" y="2533650"/>
          <p14:tracePt t="56113" x="2085975" y="2533650"/>
          <p14:tracePt t="56134" x="2100263" y="2533650"/>
          <p14:tracePt t="56159" x="2133600" y="2533650"/>
          <p14:tracePt t="56179" x="2157413" y="2533650"/>
          <p14:tracePt t="56188" x="2166938" y="2533650"/>
          <p14:tracePt t="56197" x="2171700" y="2533650"/>
          <p14:tracePt t="56214" x="2181225" y="2533650"/>
          <p14:tracePt t="56231" x="2205038" y="2533650"/>
          <p14:tracePt t="56232" x="2209800" y="2533650"/>
          <p14:tracePt t="56247" x="2224088" y="2533650"/>
          <p14:tracePt t="56264" x="2238375" y="2533650"/>
          <p14:tracePt t="56281" x="2252663" y="2533650"/>
          <p14:tracePt t="56298" x="2266950" y="2533650"/>
          <p14:tracePt t="56316" x="2271713" y="2533650"/>
          <p14:tracePt t="56332" x="2281238" y="2533650"/>
          <p14:tracePt t="56348" x="2286000" y="2533650"/>
          <p14:tracePt t="56366" x="2290763" y="2533650"/>
          <p14:tracePt t="56399" x="2300288" y="2533650"/>
          <p14:tracePt t="56416" x="2305050" y="2533650"/>
          <p14:tracePt t="56443" x="2309813" y="2533650"/>
          <p14:tracePt t="56525" x="2314575" y="2533650"/>
          <p14:tracePt t="56573" x="2319338" y="2533650"/>
          <p14:tracePt t="56588" x="2324100" y="2538413"/>
          <p14:tracePt t="56600" x="2328863" y="2538413"/>
          <p14:tracePt t="56612" x="2347913" y="2538413"/>
          <p14:tracePt t="56626" x="2366963" y="2538413"/>
          <p14:tracePt t="56639" x="2381250" y="2538413"/>
          <p14:tracePt t="56649" x="2405063" y="2538413"/>
          <p14:tracePt t="56667" x="2428875" y="2538413"/>
          <p14:tracePt t="56671" x="2438400" y="2538413"/>
          <p14:tracePt t="56686" x="2457450" y="2538413"/>
          <p14:tracePt t="56692" x="2481263" y="2538413"/>
          <p14:tracePt t="56703" x="2505075" y="2538413"/>
          <p14:tracePt t="56714" x="2528888" y="2538413"/>
          <p14:tracePt t="56731" x="2562225" y="2538413"/>
          <p14:tracePt t="56750" x="2624138" y="2538413"/>
          <p14:tracePt t="56764" x="2686050" y="2543175"/>
          <p14:tracePt t="56781" x="2724150" y="2543175"/>
          <p14:tracePt t="56794" x="2757488" y="2543175"/>
          <p14:tracePt t="56810" x="2814638" y="2543175"/>
          <p14:tracePt t="56829" x="2833688" y="2543175"/>
          <p14:tracePt t="56834" x="2843213" y="2543175"/>
          <p14:tracePt t="56846" x="2871788" y="2547938"/>
          <p14:tracePt t="56855" x="2881313" y="2547938"/>
          <p14:tracePt t="56864" x="2905125" y="2547938"/>
          <p14:tracePt t="56880" x="2957513" y="2547938"/>
          <p14:tracePt t="56897" x="2976563" y="2547938"/>
          <p14:tracePt t="56914" x="2995613" y="2547938"/>
          <p14:tracePt t="56918" x="3014663" y="2547938"/>
          <p14:tracePt t="56930" x="3024188" y="2547938"/>
          <p14:tracePt t="56947" x="3033713" y="2547938"/>
          <p14:tracePt t="56964" x="3052763" y="2547938"/>
          <p14:tracePt t="56980" x="3067050" y="2547938"/>
          <p14:tracePt t="56997" x="3071813" y="2543175"/>
          <p14:tracePt t="57294" x="3076575" y="2543175"/>
          <p14:tracePt t="57306" x="3100388" y="2543175"/>
          <p14:tracePt t="57320" x="3128963" y="2533650"/>
          <p14:tracePt t="57336" x="3152775" y="2528888"/>
          <p14:tracePt t="57342" x="3176588" y="2528888"/>
          <p14:tracePt t="57358" x="3200400" y="2524125"/>
          <p14:tracePt t="57364" x="3224213" y="2524125"/>
          <p14:tracePt t="57375" x="3248025" y="2524125"/>
          <p14:tracePt t="57386" x="3262313" y="2524125"/>
          <p14:tracePt t="57398" x="3286125" y="2524125"/>
          <p14:tracePt t="57414" x="3314700" y="2524125"/>
          <p14:tracePt t="57431" x="3324225" y="2524125"/>
          <p14:tracePt t="57447" x="3338513" y="2524125"/>
          <p14:tracePt t="57464" x="3343275" y="2524125"/>
          <p14:tracePt t="57481" x="3348038" y="2524125"/>
          <p14:tracePt t="57665" x="3352800" y="2524125"/>
          <p14:tracePt t="57677" x="3357563" y="2524125"/>
          <p14:tracePt t="57703" x="3362325" y="2524125"/>
          <p14:tracePt t="57749" x="3362325" y="2528888"/>
          <p14:tracePt t="57763" x="3338513" y="2528888"/>
          <p14:tracePt t="57782" x="3295650" y="2533650"/>
          <p14:tracePt t="57795" x="3162300" y="2543175"/>
          <p14:tracePt t="57807" x="3043238" y="2562225"/>
          <p14:tracePt t="57830" x="2786063" y="2571750"/>
          <p14:tracePt t="57847" x="2643188" y="2581275"/>
          <p14:tracePt t="57859" x="2538413" y="2581275"/>
          <p14:tracePt t="57869" x="2438400" y="2581275"/>
          <p14:tracePt t="57879" x="2333625" y="2581275"/>
          <p14:tracePt t="57896" x="2228850" y="2581275"/>
          <p14:tracePt t="57913" x="2062163" y="2581275"/>
          <p14:tracePt t="57929" x="2005013" y="2581275"/>
          <p14:tracePt t="57946" x="1962150" y="2581275"/>
          <p14:tracePt t="57963" x="1905000" y="2581275"/>
          <p14:tracePt t="57980" x="1881188" y="2581275"/>
          <p14:tracePt t="57998" x="1862138" y="2581275"/>
          <p14:tracePt t="58013" x="1824038" y="2581275"/>
          <p14:tracePt t="58030" x="1800225" y="2581275"/>
          <p14:tracePt t="58047" x="1733550" y="2581275"/>
          <p14:tracePt t="58064" x="1690688" y="2581275"/>
          <p14:tracePt t="58082" x="1628775" y="2581275"/>
          <p14:tracePt t="58097" x="1595438" y="2581275"/>
          <p14:tracePt t="58114" x="1566863" y="2581275"/>
          <p14:tracePt t="58135" x="1528763" y="2581275"/>
          <p14:tracePt t="58147" x="1509713" y="2581275"/>
          <p14:tracePt t="58163" x="1485900" y="2586038"/>
          <p14:tracePt t="58166" x="1462088" y="2595563"/>
          <p14:tracePt t="58179" x="1433513" y="2605088"/>
          <p14:tracePt t="58196" x="1385888" y="2619375"/>
          <p14:tracePt t="58212" x="1262063" y="2652713"/>
          <p14:tracePt t="58229" x="1204913" y="2667000"/>
          <p14:tracePt t="58246" x="1147763" y="2667000"/>
          <p14:tracePt t="58248" x="1100138" y="2671763"/>
          <p14:tracePt t="58263" x="1047750" y="2671763"/>
          <p14:tracePt t="58280" x="1014413" y="2671763"/>
          <p14:tracePt t="58286" x="981075" y="2671763"/>
          <p14:tracePt t="58313" x="942975" y="2667000"/>
          <p14:tracePt t="58330" x="933450" y="2667000"/>
          <p14:tracePt t="58347" x="914400" y="2662238"/>
          <p14:tracePt t="58363" x="904875" y="2652713"/>
          <p14:tracePt t="58382" x="900113" y="2652713"/>
          <p14:tracePt t="58685" x="900113" y="2647950"/>
          <p14:tracePt t="58710" x="904875" y="2647950"/>
          <p14:tracePt t="58723" x="909638" y="2643188"/>
          <p14:tracePt t="58738" x="914400" y="2643188"/>
          <p14:tracePt t="58749" x="928688" y="2633663"/>
          <p14:tracePt t="58755" x="938213" y="2628900"/>
          <p14:tracePt t="58780" x="971550" y="2609850"/>
          <p14:tracePt t="58791" x="1000125" y="2595563"/>
          <p14:tracePt t="58802" x="1023938" y="2586038"/>
          <p14:tracePt t="58830" x="1114425" y="2562225"/>
          <p14:tracePt t="58847" x="1166813" y="2547938"/>
          <p14:tracePt t="58863" x="1247775" y="2528888"/>
          <p14:tracePt t="58880" x="1314450" y="2519363"/>
          <p14:tracePt t="58897" x="1357313" y="2514600"/>
          <p14:tracePt t="58914" x="1433513" y="2500313"/>
          <p14:tracePt t="58930" x="1466850" y="2486025"/>
          <p14:tracePt t="58946" x="1566863" y="2462213"/>
          <p14:tracePt t="58962" x="1624013" y="2447925"/>
          <p14:tracePt t="58979" x="1704975" y="2443163"/>
          <p14:tracePt t="58995" x="1847850" y="2419350"/>
          <p14:tracePt t="59012" x="1905000" y="2409825"/>
          <p14:tracePt t="59030" x="1943100" y="2405063"/>
          <p14:tracePt t="59046" x="2024063" y="2405063"/>
          <p14:tracePt t="59066" x="2114550" y="2405063"/>
          <p14:tracePt t="59080" x="2171700" y="2405063"/>
          <p14:tracePt t="59096" x="2228850" y="2414588"/>
          <p14:tracePt t="59114" x="2300288" y="2419350"/>
          <p14:tracePt t="59130" x="2428875" y="2443163"/>
          <p14:tracePt t="59152" x="2547938" y="2471738"/>
          <p14:tracePt t="59167" x="2605088" y="2495550"/>
          <p14:tracePt t="59179" x="2676525" y="2509838"/>
          <p14:tracePt t="59195" x="2871788" y="2562225"/>
          <p14:tracePt t="59212" x="2943225" y="2586038"/>
          <p14:tracePt t="59228" x="3024188" y="2605088"/>
          <p14:tracePt t="59245" x="3171825" y="2652713"/>
          <p14:tracePt t="59262" x="3243263" y="2676525"/>
          <p14:tracePt t="59280" x="3286125" y="2700338"/>
          <p14:tracePt t="59284" x="3328988" y="2714625"/>
          <p14:tracePt t="59300" x="3352800" y="2719388"/>
          <p14:tracePt t="59305" x="3367088" y="2719388"/>
          <p14:tracePt t="59313" x="3371850" y="2724150"/>
          <p14:tracePt t="59330" x="3386138" y="2728913"/>
          <p14:tracePt t="59705" x="3405188" y="2728913"/>
          <p14:tracePt t="59721" x="3457575" y="2743200"/>
          <p14:tracePt t="59727" x="3524250" y="2752725"/>
          <p14:tracePt t="59739" x="3605213" y="2762250"/>
          <p14:tracePt t="59749" x="3686175" y="2776538"/>
          <p14:tracePt t="59763" x="3795713" y="2814638"/>
          <p14:tracePt t="59779" x="3919538" y="2843213"/>
          <p14:tracePt t="59789" x="4062413" y="2890838"/>
          <p14:tracePt t="59804" x="4248150" y="2952750"/>
          <p14:tracePt t="59817" x="4395788" y="3000375"/>
          <p14:tracePt t="59830" x="4552950" y="3048000"/>
          <p14:tracePt t="59836" x="4714875" y="3109913"/>
          <p14:tracePt t="59853" x="4900613" y="3171825"/>
          <p14:tracePt t="59858" x="5072063" y="3243263"/>
          <p14:tracePt t="59870" x="5253038" y="3305175"/>
          <p14:tracePt t="59881" x="5453063" y="3386138"/>
          <p14:tracePt t="59895" x="5638800" y="3457575"/>
          <p14:tracePt t="59912" x="5795963" y="3519488"/>
          <p14:tracePt t="59928" x="6034088" y="3643313"/>
          <p14:tracePt t="59945" x="6148388" y="3700463"/>
          <p14:tracePt t="59961" x="6243638" y="3714750"/>
          <p14:tracePt t="60278" x="6396038" y="3709988"/>
          <p14:tracePt t="60298" x="6686550" y="3709988"/>
          <p14:tracePt t="60306" x="6929438" y="3709988"/>
          <p14:tracePt t="60326" x="7543800" y="3790950"/>
          <p14:tracePt t="60344" x="7872413" y="3862388"/>
          <p14:tracePt t="60350" x="8215313" y="3962400"/>
          <p14:tracePt t="60374" x="8705850" y="4138613"/>
          <p14:tracePt t="60398" x="8920163" y="4271963"/>
          <p14:tracePt t="60427" x="9001125" y="4357688"/>
          <p14:tracePt t="60446" x="9029700" y="4391025"/>
          <p14:tracePt t="60465" x="9072563" y="4462463"/>
          <p14:tracePt t="60484" x="9105900" y="4538663"/>
          <p14:tracePt t="60495" x="9120188" y="4581525"/>
          <p14:tracePt t="60511" x="9139238" y="4624388"/>
          <p14:tracePt t="60528" x="9129713" y="4719638"/>
          <p14:tracePt t="60544" x="9082088" y="4786313"/>
          <p14:tracePt t="60561" x="9010650" y="4867275"/>
          <p14:tracePt t="60578" x="8829675" y="4995863"/>
          <p14:tracePt t="60594" x="8667750" y="5062538"/>
          <p14:tracePt t="60611" x="8482013" y="5148263"/>
          <p14:tracePt t="60628" x="8120063" y="5310188"/>
          <p14:tracePt t="60644" x="7910513" y="5395913"/>
          <p14:tracePt t="60661" x="7481888" y="5553075"/>
          <p14:tracePt t="60678" x="7248525" y="5614988"/>
          <p14:tracePt t="60697" x="6815138" y="5676900"/>
          <p14:tracePt t="60711" x="6643688" y="5700713"/>
          <p14:tracePt t="60728" x="6491288" y="5710238"/>
          <p14:tracePt t="60745" x="6362700" y="5710238"/>
          <p14:tracePt t="60761" x="6153150" y="5705475"/>
          <p14:tracePt t="60779" x="6086475" y="5705475"/>
          <p14:tracePt t="60788" x="6029325" y="5705475"/>
          <p14:tracePt t="60799" x="5981700" y="5705475"/>
          <p14:tracePt t="60811" x="5938838" y="5705475"/>
          <p14:tracePt t="60829" x="5919788" y="5705475"/>
          <p14:tracePt t="60844" x="5900738" y="5705475"/>
          <p14:tracePt t="60861" x="5895975" y="5705475"/>
          <p14:tracePt t="60878" x="5905500" y="5686425"/>
          <p14:tracePt t="61236" x="5934075" y="5676900"/>
          <p14:tracePt t="61249" x="5981700" y="5610225"/>
          <p14:tracePt t="61262" x="6053138" y="5529263"/>
          <p14:tracePt t="61274" x="6129338" y="5424488"/>
          <p14:tracePt t="61286" x="6200775" y="5343525"/>
          <p14:tracePt t="61299" x="6262688" y="5267325"/>
          <p14:tracePt t="61310" x="6329363" y="5195888"/>
          <p14:tracePt t="61327" x="6410325" y="5138738"/>
          <p14:tracePt t="61344" x="6543675" y="5048250"/>
          <p14:tracePt t="61345" x="6586538" y="5029200"/>
          <p14:tracePt t="61360" x="6662738" y="4986338"/>
          <p14:tracePt t="61378" x="6724650" y="4953000"/>
          <p14:tracePt t="61385" x="6786563" y="4924425"/>
          <p14:tracePt t="61400" x="6848475" y="4900613"/>
          <p14:tracePt t="61405" x="6910388" y="4876800"/>
          <p14:tracePt t="61429" x="6981825" y="4862513"/>
          <p14:tracePt t="61444" x="7158038" y="4838700"/>
          <p14:tracePt t="61461" x="7253288" y="4819650"/>
          <p14:tracePt t="61478" x="7415213" y="4795838"/>
          <p14:tracePt t="61494" x="7496175" y="4776788"/>
          <p14:tracePt t="61503" x="7581900" y="4762500"/>
          <p14:tracePt t="61515" x="7662863" y="4743450"/>
          <p14:tracePt t="61528" x="7734300" y="4738688"/>
          <p14:tracePt t="61544" x="7800975" y="4729163"/>
          <p14:tracePt t="61561" x="7915275" y="4705350"/>
          <p14:tracePt t="61577" x="7967663" y="4691063"/>
          <p14:tracePt t="61597" x="8096250" y="4672013"/>
          <p14:tracePt t="61619" x="8286750" y="4624388"/>
          <p14:tracePt t="61643" x="8482013" y="4572000"/>
          <p14:tracePt t="61660" x="8562975" y="4548188"/>
          <p14:tracePt t="61676" x="8634413" y="4533900"/>
          <p14:tracePt t="61678" x="8705850" y="4519613"/>
          <p14:tracePt t="61693" x="8753475" y="4510088"/>
          <p14:tracePt t="61710" x="8796338" y="4510088"/>
          <p14:tracePt t="61729" x="8820150" y="4505325"/>
          <p14:tracePt t="61754" x="8877300" y="4505325"/>
          <p14:tracePt t="61782" x="8915400" y="4500563"/>
          <p14:tracePt t="61803" x="8948738" y="4491038"/>
          <p14:tracePt t="61825" x="8977313" y="4491038"/>
          <p14:tracePt t="61848" x="8986838" y="4491038"/>
          <p14:tracePt t="62500" x="8986838" y="4500563"/>
          <p14:tracePt t="62524" x="8986838" y="4505325"/>
          <p14:tracePt t="62549" x="8982075" y="4505325"/>
          <p14:tracePt t="62568" x="8982075" y="4510088"/>
          <p14:tracePt t="62589" x="8982075" y="4514850"/>
          <p14:tracePt t="62610" x="8977313" y="4519613"/>
          <p14:tracePt t="62653" x="8977313" y="4538663"/>
          <p14:tracePt t="62673" x="8977313" y="4543425"/>
          <p14:tracePt t="62694" x="8977313" y="4557713"/>
          <p14:tracePt t="62709" x="8982075" y="4567238"/>
          <p14:tracePt t="62726" x="8991600" y="4591050"/>
          <p14:tracePt t="62742" x="8996363" y="4600575"/>
          <p14:tracePt t="62759" x="9015413" y="4629150"/>
          <p14:tracePt t="62776" x="9024938" y="4643438"/>
          <p14:tracePt t="62792" x="9034463" y="4648200"/>
          <p14:tracePt t="62796" x="9048750" y="4657725"/>
          <p14:tracePt t="62809" x="9053513" y="4662488"/>
          <p14:tracePt t="62826" x="9063038" y="4667250"/>
          <p14:tracePt t="62843" x="9067800" y="4672013"/>
          <p14:tracePt t="62859" x="9086850" y="4681538"/>
          <p14:tracePt t="62876" x="9091613" y="4681538"/>
          <p14:tracePt t="62892" x="9096375" y="4686300"/>
          <p14:tracePt t="62909" x="9101138" y="4686300"/>
          <p14:tracePt t="62942" x="9105900" y="4686300"/>
          <p14:tracePt t="63245" x="9105900" y="4691063"/>
          <p14:tracePt t="63363" x="9101138" y="4691063"/>
          <p14:tracePt t="63424" x="9096375" y="4691063"/>
          <p14:tracePt t="63521" x="9091613" y="4691063"/>
          <p14:tracePt t="63545" x="9077325" y="4691063"/>
          <p14:tracePt t="63565" x="9063038" y="4691063"/>
          <p14:tracePt t="63589" x="9034463" y="4686300"/>
          <p14:tracePt t="63608" x="9020175" y="4686300"/>
          <p14:tracePt t="63630" x="8982075" y="4676775"/>
          <p14:tracePt t="63651" x="8934450" y="4667250"/>
          <p14:tracePt t="63673" x="8877300" y="4657725"/>
          <p14:tracePt t="63692" x="8853488" y="4648200"/>
          <p14:tracePt t="63712" x="8801100" y="4633913"/>
          <p14:tracePt t="63735" x="8767763" y="4624388"/>
          <p14:tracePt t="63748" x="8748713" y="4624388"/>
          <p14:tracePt t="63758" x="8743950" y="4614863"/>
          <p14:tracePt t="63775" x="8734425" y="4610100"/>
          <p14:tracePt t="63781" x="8720138" y="4610100"/>
          <p14:tracePt t="63793" x="8715375" y="4605338"/>
          <p14:tracePt t="63808" x="8710613" y="4605338"/>
          <p14:tracePt t="63826" x="8691563" y="4595813"/>
          <p14:tracePt t="63841" x="8682038" y="4591050"/>
          <p14:tracePt t="63858" x="8672513" y="4586288"/>
          <p14:tracePt t="63875" x="8662988" y="4576763"/>
          <p14:tracePt t="63891" x="8658225" y="4572000"/>
          <p14:tracePt t="63908" x="8653463" y="4572000"/>
          <p14:tracePt t="63928" x="8639175" y="4567238"/>
          <p14:tracePt t="63941" x="8639175" y="4562475"/>
          <p14:tracePt t="63959" x="8629650" y="4557713"/>
          <p14:tracePt t="63975" x="8624888" y="4552950"/>
          <p14:tracePt t="64008" x="8620125" y="4548188"/>
          <p14:tracePt t="64025" x="8615363" y="4548188"/>
          <p14:tracePt t="64042" x="8615363" y="4538663"/>
          <p14:tracePt t="64058" x="8605838" y="4538663"/>
          <p14:tracePt t="64092" x="8605838" y="4533900"/>
          <p14:tracePt t="64515" x="8605838" y="4529138"/>
          <p14:tracePt t="64542" x="8610600" y="4529138"/>
          <p14:tracePt t="64792" x="8615363" y="4529138"/>
          <p14:tracePt t="64825" x="8624888" y="4557713"/>
          <p14:tracePt t="64828" x="8624888" y="4562475"/>
          <p14:tracePt t="64855" x="8629650" y="4581525"/>
          <p14:tracePt t="64884" x="8634413" y="4600575"/>
          <p14:tracePt t="64911" x="8639175" y="4619625"/>
          <p14:tracePt t="64943" x="8639175" y="4643438"/>
          <p14:tracePt t="64957" x="8639175" y="4648200"/>
          <p14:tracePt t="64974" x="8639175" y="4652963"/>
          <p14:tracePt t="64991" x="8639175" y="4667250"/>
          <p14:tracePt t="65007" x="8639175" y="4672013"/>
          <p14:tracePt t="65024" x="8639175" y="4676775"/>
          <p14:tracePt t="65041" x="8639175" y="4681538"/>
          <p14:tracePt t="65074" x="8639175" y="4686300"/>
          <p14:tracePt t="65094" x="8639175" y="4691063"/>
          <p14:tracePt t="65118" x="8634413" y="4700588"/>
          <p14:tracePt t="65142" x="8629650" y="4705350"/>
          <p14:tracePt t="65161" x="8624888" y="4705350"/>
          <p14:tracePt t="65171" x="8624888" y="4710113"/>
          <p14:tracePt t="65207" x="8620125" y="4710113"/>
          <p14:tracePt t="65573" x="8567738" y="4710113"/>
          <p14:tracePt t="65601" x="7967663" y="4767263"/>
          <p14:tracePt t="65607" x="7439025" y="4795838"/>
          <p14:tracePt t="65641" x="5986463" y="4876800"/>
          <p14:tracePt t="65645" x="5719763" y="4891088"/>
          <p14:tracePt t="65678" x="4138613" y="5095875"/>
          <p14:tracePt t="65697" x="3848100" y="5138738"/>
          <p14:tracePt t="65702" x="3629025" y="5191125"/>
          <p14:tracePt t="65714" x="3457575" y="5214938"/>
          <p14:tracePt t="65724" x="3419475" y="5214938"/>
          <p14:tracePt t="65741" x="3338513" y="5219700"/>
          <p14:tracePt t="66088" x="3300413" y="5219700"/>
          <p14:tracePt t="66108" x="3200400" y="5172075"/>
          <p14:tracePt t="66127" x="3000375" y="5081588"/>
          <p14:tracePt t="66152" x="2814638" y="5005388"/>
          <p14:tracePt t="66180" x="2643188" y="4886325"/>
          <p14:tracePt t="66194" x="2605088" y="4824413"/>
          <p14:tracePt t="66204" x="2562225" y="4767263"/>
          <p14:tracePt t="66215" x="2524125" y="4714875"/>
          <p14:tracePt t="66227" x="2495550" y="4662488"/>
          <p14:tracePt t="66239" x="2462213" y="4619625"/>
          <p14:tracePt t="66256" x="2438400" y="4595813"/>
          <p14:tracePt t="66273" x="2414588" y="4576763"/>
          <p14:tracePt t="66274" x="2395538" y="4562475"/>
          <p14:tracePt t="66289" x="2386013" y="4557713"/>
          <p14:tracePt t="66307" x="2381250" y="4557713"/>
          <p14:tracePt t="66324" x="2362200" y="4552950"/>
          <p14:tracePt t="66344" x="2338388" y="4548188"/>
          <p14:tracePt t="66350" x="2324100" y="4548188"/>
          <p14:tracePt t="66367" x="2295525" y="4548188"/>
          <p14:tracePt t="66380" x="2266950" y="4557713"/>
          <p14:tracePt t="66390" x="2238375" y="4562475"/>
          <p14:tracePt t="66408" x="2214563" y="4576763"/>
          <p14:tracePt t="66424" x="2176463" y="4595813"/>
          <p14:tracePt t="66440" x="2166938" y="4610100"/>
          <p14:tracePt t="66457" x="2114550" y="4691063"/>
          <p14:tracePt t="66473" x="2085975" y="4762500"/>
          <p14:tracePt t="66493" x="1990725" y="4986338"/>
          <p14:tracePt t="66507" x="1928813" y="5167313"/>
          <p14:tracePt t="66524" x="1857375" y="5343525"/>
          <p14:tracePt t="66541" x="1800225" y="5591175"/>
          <p14:tracePt t="66557" x="1752600" y="5776913"/>
          <p14:tracePt t="66576" x="1724025" y="5953125"/>
          <p14:tracePt t="66590" x="1719263" y="6010275"/>
          <p14:tracePt t="66607" x="1719263" y="6053138"/>
          <p14:tracePt t="66624" x="1719263" y="6081713"/>
          <p14:tracePt t="66640" x="1719263" y="6105525"/>
          <p14:tracePt t="66658" x="1719263" y="6110288"/>
          <p14:tracePt t="66676" x="1724025" y="6110288"/>
          <p14:tracePt t="66700" x="1724025" y="6105525"/>
          <p14:tracePt t="66714" x="1733550" y="6096000"/>
          <p14:tracePt t="66727" x="1747838" y="6053138"/>
          <p14:tracePt t="66733" x="1781175" y="5991225"/>
          <p14:tracePt t="66757" x="1862138" y="5805488"/>
          <p14:tracePt t="66773" x="1905000" y="5705475"/>
          <p14:tracePt t="66785" x="1952625" y="5595938"/>
          <p14:tracePt t="66799" x="2019300" y="5457825"/>
          <p14:tracePt t="66812" x="2085975" y="5343525"/>
          <p14:tracePt t="66818" x="2152650" y="5243513"/>
          <p14:tracePt t="66834" x="2214563" y="5153025"/>
          <p14:tracePt t="66840" x="2238375" y="5119688"/>
          <p14:tracePt t="66853" x="2343150" y="5024438"/>
          <p14:tracePt t="66869" x="2395538" y="4995863"/>
          <p14:tracePt t="66883" x="2447925" y="4962525"/>
          <p14:tracePt t="66896" x="2490788" y="4948238"/>
          <p14:tracePt t="66901" x="2528888" y="4948238"/>
          <p14:tracePt t="66912" x="2571750" y="4957763"/>
          <p14:tracePt t="66924" x="2624138" y="4991100"/>
          <p14:tracePt t="66939" x="2676525" y="5053013"/>
          <p14:tracePt t="66956" x="2714625" y="5129213"/>
          <p14:tracePt t="66959" x="2762250" y="5214938"/>
          <p14:tracePt t="66972" x="2786063" y="5300663"/>
          <p14:tracePt t="66989" x="2809875" y="5386388"/>
          <p14:tracePt t="67006" x="2819400" y="5510213"/>
          <p14:tracePt t="67023" x="2833688" y="5605463"/>
          <p14:tracePt t="67040" x="2843213" y="5648325"/>
          <p14:tracePt t="67056" x="2852738" y="5667375"/>
          <p14:tracePt t="67074" x="2862263" y="5662613"/>
          <p14:tracePt t="67081" x="2876550" y="5643563"/>
          <p14:tracePt t="67093" x="2938463" y="5543550"/>
          <p14:tracePt t="67107" x="3005138" y="5453063"/>
          <p14:tracePt t="67123" x="3076575" y="5362575"/>
          <p14:tracePt t="67142" x="3157538" y="5229225"/>
          <p14:tracePt t="67156" x="3228975" y="5095875"/>
          <p14:tracePt t="67173" x="3276600" y="5000625"/>
          <p14:tracePt t="67176" x="3281363" y="4981575"/>
          <p14:tracePt t="67189" x="3295650" y="4948238"/>
          <p14:tracePt t="67205" x="3309938" y="4929188"/>
          <p14:tracePt t="67222" x="3319463" y="4924425"/>
          <p14:tracePt t="67238" x="3324225" y="4924425"/>
          <p14:tracePt t="67255" x="3333750" y="4943475"/>
          <p14:tracePt t="67258" x="3343275" y="4967288"/>
          <p14:tracePt t="67272" x="3357563" y="5000625"/>
          <p14:tracePt t="67289" x="3362325" y="5043488"/>
          <p14:tracePt t="67308" x="3390900" y="5143500"/>
          <p14:tracePt t="67323" x="3409950" y="5186363"/>
          <p14:tracePt t="67339" x="3433763" y="5219700"/>
          <p14:tracePt t="67356" x="3481388" y="5272088"/>
          <p14:tracePt t="67373" x="3505200" y="5295900"/>
          <p14:tracePt t="67392" x="3567113" y="5329238"/>
          <p14:tracePt t="67406" x="3581400" y="5329238"/>
          <p14:tracePt t="67423" x="3609975" y="5319713"/>
          <p14:tracePt t="67440" x="3733800" y="5210175"/>
          <p14:tracePt t="67456" x="3838575" y="5105400"/>
          <p14:tracePt t="67475" x="4038600" y="4914900"/>
          <p14:tracePt t="67489" x="4205288" y="4757738"/>
          <p14:tracePt t="67506" x="4295775" y="4695825"/>
          <p14:tracePt t="67523" x="4357688" y="4657725"/>
          <p14:tracePt t="67539" x="4443413" y="4633913"/>
          <p14:tracePt t="67557" x="4476750" y="4633913"/>
          <p14:tracePt t="67573" x="4543425" y="4662488"/>
          <p14:tracePt t="67589" x="4572000" y="4691063"/>
          <p14:tracePt t="67607" x="4595813" y="4719638"/>
          <p14:tracePt t="67622" x="4633913" y="4786313"/>
          <p14:tracePt t="67639" x="4643438" y="4805363"/>
          <p14:tracePt t="67656" x="4648200" y="4829175"/>
          <p14:tracePt t="67972" x="4662488" y="4829175"/>
          <p14:tracePt t="67986" x="4700588" y="4829175"/>
          <p14:tracePt t="68002" x="4743450" y="4829175"/>
          <p14:tracePt t="68007" x="4781550" y="4829175"/>
          <p14:tracePt t="68022" x="4824413" y="4829175"/>
          <p14:tracePt t="68034" x="4862513" y="4829175"/>
          <p14:tracePt t="68054" x="4953000" y="4843463"/>
          <p14:tracePt t="68073" x="4986338" y="4848225"/>
          <p14:tracePt t="68088" x="5038725" y="4867275"/>
          <p14:tracePt t="68105" x="5057775" y="4881563"/>
          <p14:tracePt t="68122" x="5081588" y="4891088"/>
          <p14:tracePt t="68138" x="5095875" y="4910138"/>
          <p14:tracePt t="68155" x="5110163" y="4919663"/>
          <p14:tracePt t="68171" x="5129213" y="4933950"/>
          <p14:tracePt t="68188" x="5133975" y="4948238"/>
          <p14:tracePt t="68205" x="5153025" y="4957763"/>
          <p14:tracePt t="68222" x="5162550" y="4972050"/>
          <p14:tracePt t="68239" x="5167313" y="4986338"/>
          <p14:tracePt t="68256" x="5176838" y="4995863"/>
          <p14:tracePt t="68272" x="5186363" y="5005388"/>
          <p14:tracePt t="68292" x="5195888" y="5024438"/>
          <p14:tracePt t="68309" x="5200650" y="5033963"/>
          <p14:tracePt t="68322" x="5205413" y="5038725"/>
          <p14:tracePt t="68328" x="5210175" y="5053013"/>
          <p14:tracePt t="68339" x="5219700" y="5057775"/>
          <p14:tracePt t="68372" x="5219700" y="5062538"/>
          <p14:tracePt t="68389" x="5224463" y="5076825"/>
          <p14:tracePt t="68405" x="5224463" y="5081588"/>
          <p14:tracePt t="68422" x="5229225" y="5091113"/>
          <p14:tracePt t="68439" x="5229225" y="5095875"/>
          <p14:tracePt t="68455" x="5233988" y="5095875"/>
          <p14:tracePt t="68472" x="5233988" y="5100638"/>
          <p14:tracePt t="68488" x="5238750" y="5100638"/>
          <p14:tracePt t="68506" x="5238750" y="5105400"/>
          <p14:tracePt t="68523" x="5243513" y="5105400"/>
          <p14:tracePt t="68547" x="5243513" y="5110163"/>
          <p14:tracePt t="68585" x="5248275" y="5119688"/>
          <p14:tracePt t="68619" x="5248275" y="5129213"/>
          <p14:tracePt t="68633" x="5253038" y="5129213"/>
          <p14:tracePt t="68654" x="5253038" y="5133975"/>
          <p14:tracePt t="68691" x="5253038" y="5138738"/>
          <p14:tracePt t="68751" x="5262563" y="5138738"/>
          <p14:tracePt t="68798" x="5262563" y="5143500"/>
          <p14:tracePt t="69435" x="5262563" y="5148263"/>
          <p14:tracePt t="69449" x="5257800" y="5153025"/>
          <p14:tracePt t="69463" x="5257800" y="5172075"/>
          <p14:tracePt t="69468" x="5253038" y="5176838"/>
          <p14:tracePt t="69479" x="5253038" y="5181600"/>
          <p14:tracePt t="69505" x="5248275" y="5195888"/>
          <p14:tracePt t="69521" x="5248275" y="5205413"/>
          <p14:tracePt t="69540" x="5248275" y="5224463"/>
          <p14:tracePt t="69554" x="5243513" y="5233988"/>
          <p14:tracePt t="69571" x="5238750" y="5253038"/>
          <p14:tracePt t="69588" x="5229225" y="5300663"/>
          <p14:tracePt t="69604" x="5214938" y="5329238"/>
          <p14:tracePt t="69623" x="5186363" y="5395913"/>
          <p14:tracePt t="69638" x="5172075" y="5429250"/>
          <p14:tracePt t="69654" x="5153025" y="5472113"/>
          <p14:tracePt t="69671" x="5138738" y="5510213"/>
          <p14:tracePt t="69688" x="5119688" y="5548313"/>
          <p14:tracePt t="69705" x="5114925" y="5567363"/>
          <p14:tracePt t="69721" x="5095875" y="5610225"/>
          <p14:tracePt t="69738" x="5091113" y="5638800"/>
          <p14:tracePt t="69755" x="5076825" y="5657850"/>
          <p14:tracePt t="69771" x="5043488" y="5705475"/>
          <p14:tracePt t="69789" x="5019675" y="5724525"/>
          <p14:tracePt t="69799" x="5000625" y="5743575"/>
          <p14:tracePt t="69812" x="4981575" y="5762625"/>
          <p14:tracePt t="69818" x="4962525" y="5781675"/>
          <p14:tracePt t="69834" x="4943475" y="5795963"/>
          <p14:tracePt t="69851" x="4924425" y="5805488"/>
          <p14:tracePt t="69864" x="4900613" y="5824538"/>
          <p14:tracePt t="69876" x="4881563" y="5834063"/>
          <p14:tracePt t="69887" x="4872038" y="5838825"/>
          <p14:tracePt t="69903" x="4852988" y="5843588"/>
          <p14:tracePt t="69921" x="4824413" y="5857875"/>
          <p14:tracePt t="69937" x="4800600" y="5862638"/>
          <p14:tracePt t="69954" x="4786313" y="5867400"/>
          <p14:tracePt t="69970" x="4752975" y="5867400"/>
          <p14:tracePt t="69987" x="4733925" y="5872163"/>
          <p14:tracePt t="70004" x="4724400" y="5872163"/>
          <p14:tracePt t="70021" x="4681538" y="5872163"/>
          <p14:tracePt t="70037" x="4662488" y="5872163"/>
          <p14:tracePt t="70054" x="4629150" y="5867400"/>
          <p14:tracePt t="70070" x="4557713" y="5843588"/>
          <p14:tracePt t="70088" x="4524375" y="5834063"/>
          <p14:tracePt t="70104" x="4471988" y="5805488"/>
          <p14:tracePt t="70126" x="4452938" y="5786438"/>
          <p14:tracePt t="70138" x="4414838" y="5734050"/>
          <p14:tracePt t="70153" x="4400550" y="5700713"/>
          <p14:tracePt t="70170" x="4391025" y="5667375"/>
          <p14:tracePt t="70186" x="4376738" y="5576888"/>
          <p14:tracePt t="70203" x="4376738" y="5543550"/>
          <p14:tracePt t="70219" x="4381500" y="5500688"/>
          <p14:tracePt t="70237" x="4395788" y="5429250"/>
          <p14:tracePt t="70253" x="4400550" y="5386388"/>
          <p14:tracePt t="70271" x="4429125" y="5329238"/>
          <p14:tracePt t="70287" x="4457700" y="5267325"/>
          <p14:tracePt t="70298" x="4471988" y="5233988"/>
          <p14:tracePt t="70313" x="4486275" y="5191125"/>
          <p14:tracePt t="70326" x="4500563" y="5162550"/>
          <p14:tracePt t="70338" x="4510088" y="5138738"/>
          <p14:tracePt t="70355" x="4524375" y="5119688"/>
          <p14:tracePt t="70370" x="4552950" y="5091113"/>
          <p14:tracePt t="70387" x="4562475" y="5081588"/>
          <p14:tracePt t="70405" x="4605338" y="5053013"/>
          <p14:tracePt t="70422" x="4624388" y="5048250"/>
          <p14:tracePt t="70439" x="4662488" y="5043488"/>
          <p14:tracePt t="70458" x="4695825" y="5043488"/>
          <p14:tracePt t="70471" x="4719638" y="5043488"/>
          <p14:tracePt t="70476" x="4752975" y="5043488"/>
          <p14:tracePt t="70488" x="4776788" y="5043488"/>
          <p14:tracePt t="70504" x="4810125" y="5048250"/>
          <p14:tracePt t="70523" x="4876800" y="5053013"/>
          <p14:tracePt t="70536" x="4914900" y="5057775"/>
          <p14:tracePt t="70553" x="4957763" y="5067300"/>
          <p14:tracePt t="70570" x="5024438" y="5081588"/>
          <p14:tracePt t="70586" x="5057775" y="5086350"/>
          <p14:tracePt t="70603" x="5081588" y="5095875"/>
          <p14:tracePt t="70620" x="5124450" y="5110163"/>
          <p14:tracePt t="70637" x="5133975" y="5114925"/>
          <p14:tracePt t="70655" x="5157788" y="5129213"/>
          <p14:tracePt t="70670" x="5172075" y="5138738"/>
          <p14:tracePt t="70687" x="5186363" y="5143500"/>
          <p14:tracePt t="70704" x="5205413" y="5167313"/>
          <p14:tracePt t="70720" x="5219700" y="5176838"/>
          <p14:tracePt t="70738" x="5229225" y="5200650"/>
          <p14:tracePt t="70755" x="5233988" y="5210175"/>
          <p14:tracePt t="70770" x="5243513" y="5229225"/>
          <p14:tracePt t="70775" x="5253038" y="5243513"/>
          <p14:tracePt t="70787" x="5257800" y="5262563"/>
          <p14:tracePt t="70803" x="5272088" y="5286375"/>
          <p14:tracePt t="70822" x="5276850" y="5305425"/>
          <p14:tracePt t="70825" x="5281613" y="5329238"/>
          <p14:tracePt t="70839" x="5286375" y="5348288"/>
          <p14:tracePt t="70853" x="5286375" y="5362575"/>
          <p14:tracePt t="70870" x="5295900" y="5391150"/>
          <p14:tracePt t="70886" x="5295900" y="5424488"/>
          <p14:tracePt t="70903" x="5295900" y="5453063"/>
          <p14:tracePt t="70909" x="5295900" y="5481638"/>
          <p14:tracePt t="70925" x="5291138" y="5519738"/>
          <p14:tracePt t="70937" x="5276850" y="5562600"/>
          <p14:tracePt t="70955" x="5219700" y="5638800"/>
          <p14:tracePt t="70971" x="5186363" y="5676900"/>
          <p14:tracePt t="70986" x="5157788" y="5700713"/>
          <p14:tracePt t="70992" x="5124450" y="5724525"/>
          <p14:tracePt t="71008" x="5100638" y="5729288"/>
          <p14:tracePt t="71020" x="5067300" y="5738813"/>
          <p14:tracePt t="71037" x="5038725" y="5743575"/>
          <p14:tracePt t="71041" x="5010150" y="5743575"/>
          <p14:tracePt t="71056" x="4976813" y="5743575"/>
          <p14:tracePt t="71070" x="4933950" y="5743575"/>
          <p14:tracePt t="71087" x="4852988" y="5743575"/>
          <p14:tracePt t="71106" x="4819650" y="5743575"/>
          <p14:tracePt t="71113" x="4786313" y="5738813"/>
          <p14:tracePt t="71125" x="4748213" y="5734050"/>
          <p14:tracePt t="71136" x="4710113" y="5719763"/>
          <p14:tracePt t="71152" x="4657725" y="5681663"/>
          <p14:tracePt t="71169" x="4552950" y="5605463"/>
          <p14:tracePt t="71185" x="4510088" y="5562600"/>
          <p14:tracePt t="71202" x="4462463" y="5519738"/>
          <p14:tracePt t="71219" x="4410075" y="5448300"/>
          <p14:tracePt t="71236" x="4386263" y="5405438"/>
          <p14:tracePt t="71254" x="4367213" y="5353050"/>
          <p14:tracePt t="71270" x="4357688" y="5219700"/>
          <p14:tracePt t="71286" x="4357688" y="5129213"/>
          <p14:tracePt t="71303" x="4371975" y="5005388"/>
          <p14:tracePt t="71307" x="4386263" y="4962525"/>
          <p14:tracePt t="71321" x="4419600" y="4900613"/>
          <p14:tracePt t="71328" x="4462463" y="4824413"/>
          <p14:tracePt t="71353" x="4552950" y="4724400"/>
          <p14:tracePt t="71370" x="4619625" y="4672013"/>
          <p14:tracePt t="71387" x="4695825" y="4619625"/>
          <p14:tracePt t="71403" x="4757738" y="4586288"/>
          <p14:tracePt t="71421" x="4800600" y="4562475"/>
          <p14:tracePt t="71436" x="4876800" y="4543425"/>
          <p14:tracePt t="71453" x="4914900" y="4543425"/>
          <p14:tracePt t="71472" x="4981575" y="4548188"/>
          <p14:tracePt t="71486" x="5005388" y="4552950"/>
          <p14:tracePt t="71503" x="5033963" y="4557713"/>
          <p14:tracePt t="71519" x="5081588" y="4576763"/>
          <p14:tracePt t="71537" x="5095875" y="4591050"/>
          <p14:tracePt t="71555" x="5110163" y="4595813"/>
          <p14:tracePt t="71558" x="5133975" y="4600575"/>
          <p14:tracePt t="71573" x="5153025" y="4619625"/>
          <p14:tracePt t="71578" x="5172075" y="4629150"/>
          <p14:tracePt t="71603" x="5214938" y="4657725"/>
          <p14:tracePt t="71619" x="5238750" y="4676775"/>
          <p14:tracePt t="71638" x="5286375" y="4714875"/>
          <p14:tracePt t="71653" x="5314950" y="4733925"/>
          <p14:tracePt t="71670" x="5338763" y="4752975"/>
          <p14:tracePt t="71686" x="5386388" y="4795838"/>
          <p14:tracePt t="71702" x="5448300" y="4838700"/>
          <p14:tracePt t="71719" x="5495925" y="4881563"/>
          <p14:tracePt t="71736" x="5562600" y="4929188"/>
          <p14:tracePt t="71753" x="5581650" y="4943475"/>
          <p14:tracePt t="71771" x="5595938" y="4948238"/>
          <p14:tracePt t="71786" x="5595938" y="4953000"/>
          <p14:tracePt t="72175" x="5605463" y="4953000"/>
          <p14:tracePt t="72195" x="5719763" y="4953000"/>
          <p14:tracePt t="72216" x="5867400" y="4967288"/>
          <p14:tracePt t="72228" x="5934075" y="4976813"/>
          <p14:tracePt t="72237" x="6019800" y="4991100"/>
          <p14:tracePt t="72251" x="6124575" y="5019675"/>
          <p14:tracePt t="72268" x="6234113" y="5038725"/>
          <p14:tracePt t="72284" x="6415088" y="5091113"/>
          <p14:tracePt t="72301" x="6481763" y="5095875"/>
          <p14:tracePt t="72319" x="6553200" y="5114925"/>
          <p14:tracePt t="72324" x="6624638" y="5119688"/>
          <p14:tracePt t="72340" x="6705600" y="5138738"/>
          <p14:tracePt t="72352" x="6781800" y="5138738"/>
          <p14:tracePt t="72371" x="6919913" y="5162550"/>
          <p14:tracePt t="72386" x="6991350" y="5167313"/>
          <p14:tracePt t="72402" x="7029450" y="5181600"/>
          <p14:tracePt t="72406" x="7100888" y="5200650"/>
          <p14:tracePt t="72418" x="7158038" y="5214938"/>
          <p14:tracePt t="72435" x="7229475" y="5229225"/>
          <p14:tracePt t="72454" x="7362825" y="5276850"/>
          <p14:tracePt t="72468" x="7434263" y="5291138"/>
          <p14:tracePt t="72485" x="7467600" y="5305425"/>
          <p14:tracePt t="72502" x="7496175" y="5324475"/>
          <p14:tracePt t="72518" x="7500938" y="5329238"/>
          <p14:tracePt t="72535" x="7500938" y="5334000"/>
          <p14:tracePt t="72552" x="7477125" y="5334000"/>
          <p14:tracePt t="72568" x="7453313" y="532447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4452" y="-19050"/>
            <a:ext cx="9601196" cy="1303867"/>
          </a:xfrm>
        </p:spPr>
        <p:txBody>
          <a:bodyPr/>
          <a:lstStyle/>
          <a:p>
            <a:r>
              <a:rPr lang="en-US" dirty="0" smtClean="0"/>
              <a:t>Method of Cleaning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49" y="1562099"/>
            <a:ext cx="5759451" cy="33274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1649" y="1119201"/>
            <a:ext cx="57594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Created a </a:t>
            </a:r>
            <a:r>
              <a:rPr lang="en-US" b="1" dirty="0"/>
              <a:t>customized module to simplify some tasks</a:t>
            </a:r>
            <a:r>
              <a:rPr lang="en-US" b="1" dirty="0" smtClean="0"/>
              <a:t>.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616700" y="2028747"/>
            <a:ext cx="5397501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Using other features to determine blanks or null values: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Relationship to Head of House for blank Gender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Age for Marital Status, Religion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699" y="3105965"/>
            <a:ext cx="5397501" cy="1485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16747" y="1472116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Imputing blanks:</a:t>
            </a:r>
            <a:endParaRPr lang="en-US" sz="1400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6616699" y="4701135"/>
            <a:ext cx="539750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Matching House Number and Street to determine </a:t>
            </a:r>
            <a:r>
              <a:rPr lang="en-US" b="1" dirty="0" smtClean="0"/>
              <a:t>households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 smtClean="0"/>
              <a:t>Using </a:t>
            </a:r>
            <a:r>
              <a:rPr lang="en-US" b="1" dirty="0"/>
              <a:t>a subset of residents </a:t>
            </a:r>
            <a:r>
              <a:rPr lang="en-US" b="1" dirty="0" smtClean="0"/>
              <a:t>that match a certain description.</a:t>
            </a:r>
            <a:endParaRPr lang="en-US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01648" y="5136585"/>
            <a:ext cx="575945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 smtClean="0"/>
              <a:t>Placeholder for blanks and nulls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 smtClean="0"/>
              <a:t>Infirmity =&gt; “Undisclosed”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 smtClean="0"/>
              <a:t>Marital Status &amp; Religion =&gt; “Ineligible” for minors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 smtClean="0"/>
              <a:t>Religion =&gt; “Unknown”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/>
              <p14:cNvContentPartPr/>
              <p14:nvPr/>
            </p14:nvContentPartPr>
            <p14:xfrm>
              <a:off x="10432930" y="3829210"/>
              <a:ext cx="293400" cy="1652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13850" y="3791050"/>
                <a:ext cx="3315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/>
              <p14:cNvContentPartPr/>
              <p14:nvPr/>
            </p14:nvContentPartPr>
            <p14:xfrm>
              <a:off x="10392970" y="4191010"/>
              <a:ext cx="333720" cy="2880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73890" y="4152850"/>
                <a:ext cx="371880" cy="364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8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114"/>
    </mc:Choice>
    <mc:Fallback>
      <p:transition spd="slow" advTm="82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15" x="7258050" y="5233988"/>
          <p14:tracePt t="868" x="6138863" y="4362450"/>
          <p14:tracePt t="916" x="5357813" y="3429000"/>
          <p14:tracePt t="931" x="5205413" y="3186113"/>
          <p14:tracePt t="941" x="5176838" y="3143250"/>
          <p14:tracePt t="1294" x="5114925" y="3128963"/>
          <p14:tracePt t="1307" x="4919663" y="3086100"/>
          <p14:tracePt t="1320" x="4714875" y="3033713"/>
          <p14:tracePt t="1340" x="4248150" y="2886075"/>
          <p14:tracePt t="1351" x="4052888" y="2814638"/>
          <p14:tracePt t="1363" x="3876675" y="2733675"/>
          <p14:tracePt t="1375" x="3700463" y="2647950"/>
          <p14:tracePt t="1392" x="3538538" y="2566988"/>
          <p14:tracePt t="1410" x="3357563" y="2462213"/>
          <p14:tracePt t="1424" x="3238500" y="2395538"/>
          <p14:tracePt t="1441" x="3186113" y="2366963"/>
          <p14:tracePt t="1800" x="3105150" y="2357438"/>
          <p14:tracePt t="1813" x="3000375" y="2338388"/>
          <p14:tracePt t="1825" x="2919413" y="2328863"/>
          <p14:tracePt t="1844" x="2795588" y="2300288"/>
          <p14:tracePt t="1857" x="2752725" y="2290763"/>
          <p14:tracePt t="1876" x="2719388" y="2276475"/>
          <p14:tracePt t="1894" x="2690813" y="2257425"/>
          <p14:tracePt t="1913" x="2667000" y="2238375"/>
          <p14:tracePt t="1923" x="2662238" y="2233613"/>
          <p14:tracePt t="1939" x="2609850" y="2195513"/>
          <p14:tracePt t="1956" x="2576513" y="2181225"/>
          <p14:tracePt t="1973" x="2514600" y="2152650"/>
          <p14:tracePt t="1989" x="2490788" y="2143125"/>
          <p14:tracePt t="2006" x="2457450" y="2124075"/>
          <p14:tracePt t="2023" x="2438400" y="2109788"/>
          <p14:tracePt t="2040" x="2424113" y="2105025"/>
          <p14:tracePt t="2058" x="2424113" y="2100263"/>
          <p14:tracePt t="2074" x="2419350" y="2095500"/>
          <p14:tracePt t="2120" x="2419350" y="2090738"/>
          <p14:tracePt t="2181" x="2419350" y="2085975"/>
          <p14:tracePt t="2194" x="2433638" y="2085975"/>
          <p14:tracePt t="2207" x="2438400" y="2076450"/>
          <p14:tracePt t="2214" x="2443163" y="2076450"/>
          <p14:tracePt t="2239" x="2457450" y="2071688"/>
          <p14:tracePt t="2253" x="2462213" y="2071688"/>
          <p14:tracePt t="4731" x="2457450" y="2071688"/>
          <p14:tracePt t="4743" x="2414588" y="2066925"/>
          <p14:tracePt t="4755" x="2381250" y="2062163"/>
          <p14:tracePt t="4767" x="2347913" y="2052638"/>
          <p14:tracePt t="4779" x="2314575" y="2047875"/>
          <p14:tracePt t="4792" x="2286000" y="2047875"/>
          <p14:tracePt t="4804" x="2252663" y="2038350"/>
          <p14:tracePt t="4820" x="2209800" y="2038350"/>
          <p14:tracePt t="4838" x="2162175" y="2033588"/>
          <p14:tracePt t="4839" x="2109788" y="2019300"/>
          <p14:tracePt t="4854" x="2076450" y="2009775"/>
          <p14:tracePt t="4871" x="2043113" y="2005013"/>
          <p14:tracePt t="4887" x="2009775" y="1985963"/>
          <p14:tracePt t="4904" x="1985963" y="1981200"/>
          <p14:tracePt t="4920" x="1971675" y="1976438"/>
          <p14:tracePt t="4937" x="1947863" y="1962150"/>
          <p14:tracePt t="4954" x="1933575" y="1957388"/>
          <p14:tracePt t="4970" x="1914525" y="1952625"/>
          <p14:tracePt t="4987" x="1900238" y="1947863"/>
          <p14:tracePt t="5004" x="1890713" y="1943100"/>
          <p14:tracePt t="5020" x="1857375" y="1938338"/>
          <p14:tracePt t="5037" x="1847850" y="1933575"/>
          <p14:tracePt t="5054" x="1814513" y="1924050"/>
          <p14:tracePt t="5070" x="1800225" y="1919288"/>
          <p14:tracePt t="5087" x="1781175" y="1909763"/>
          <p14:tracePt t="5104" x="1738313" y="1881188"/>
          <p14:tracePt t="5120" x="1714500" y="1871663"/>
          <p14:tracePt t="5137" x="1695450" y="1857375"/>
          <p14:tracePt t="5153" x="1662113" y="1838325"/>
          <p14:tracePt t="5170" x="1647825" y="1819275"/>
          <p14:tracePt t="5187" x="1619250" y="1790700"/>
          <p14:tracePt t="5203" x="1609725" y="1781175"/>
          <p14:tracePt t="5220" x="1604963" y="1762125"/>
          <p14:tracePt t="5237" x="1590675" y="1743075"/>
          <p14:tracePt t="5253" x="1585913" y="1728788"/>
          <p14:tracePt t="5270" x="1585913" y="1714500"/>
          <p14:tracePt t="5287" x="1585913" y="1709738"/>
          <p14:tracePt t="5320" x="1585913" y="1704975"/>
          <p14:tracePt t="5337" x="1581150" y="1695450"/>
          <p14:tracePt t="5354" x="1571625" y="1695450"/>
          <p14:tracePt t="5354" x="1562100" y="1685925"/>
          <p14:tracePt t="5370" x="1543050" y="1681163"/>
          <p14:tracePt t="5387" x="1524000" y="1671638"/>
          <p14:tracePt t="5403" x="1490663" y="1662113"/>
          <p14:tracePt t="5420" x="1466850" y="1662113"/>
          <p14:tracePt t="5437" x="1443038" y="1657350"/>
          <p14:tracePt t="5438" x="1414463" y="1643063"/>
          <p14:tracePt t="5453" x="1390650" y="1628775"/>
          <p14:tracePt t="5470" x="1362075" y="1624013"/>
          <p14:tracePt t="5486" x="1319213" y="1600200"/>
          <p14:tracePt t="5503" x="1309688" y="1585913"/>
          <p14:tracePt t="5520" x="1290638" y="1576388"/>
          <p14:tracePt t="5536" x="1262063" y="1557338"/>
          <p14:tracePt t="5553" x="1257300" y="1552575"/>
          <p14:tracePt t="5570" x="1243013" y="1543050"/>
          <p14:tracePt t="5586" x="1238250" y="1538288"/>
          <p14:tracePt t="5607" x="1233488" y="1533525"/>
          <p14:tracePt t="5620" x="1223963" y="1533525"/>
          <p14:tracePt t="5636" x="1219200" y="1528763"/>
          <p14:tracePt t="5655" x="1214438" y="1524000"/>
          <p14:tracePt t="5670" x="1209675" y="1524000"/>
          <p14:tracePt t="5686" x="1204913" y="1514475"/>
          <p14:tracePt t="5703" x="1195388" y="1509713"/>
          <p14:tracePt t="5720" x="1190625" y="1509713"/>
          <p14:tracePt t="5736" x="1181100" y="1504950"/>
          <p14:tracePt t="5738" x="1176338" y="1504950"/>
          <p14:tracePt t="5770" x="1171575" y="1504950"/>
          <p14:tracePt t="5786" x="1166813" y="1500188"/>
          <p14:tracePt t="5803" x="1162050" y="1495425"/>
          <p14:tracePt t="5820" x="1157288" y="1495425"/>
          <p14:tracePt t="5836" x="1152525" y="1485900"/>
          <p14:tracePt t="5853" x="1143000" y="1476375"/>
          <p14:tracePt t="5870" x="1138238" y="1471613"/>
          <p14:tracePt t="5886" x="1138238" y="1466850"/>
          <p14:tracePt t="5903" x="1133475" y="1462088"/>
          <p14:tracePt t="5919" x="1133475" y="1457325"/>
          <p14:tracePt t="5936" x="1128713" y="1452563"/>
          <p14:tracePt t="5953" x="1128713" y="1447800"/>
          <p14:tracePt t="5969" x="1128713" y="1438275"/>
          <p14:tracePt t="5986" x="1128713" y="1433513"/>
          <p14:tracePt t="6003" x="1128713" y="1428750"/>
          <p14:tracePt t="6019" x="1128713" y="1423988"/>
          <p14:tracePt t="6036" x="1128713" y="1419225"/>
          <p14:tracePt t="6053" x="1133475" y="1414463"/>
          <p14:tracePt t="6069" x="1147763" y="1400175"/>
          <p14:tracePt t="6086" x="1176338" y="1385888"/>
          <p14:tracePt t="6103" x="1209675" y="1371600"/>
          <p14:tracePt t="6119" x="1233488" y="1366838"/>
          <p14:tracePt t="6136" x="1333500" y="1352550"/>
          <p14:tracePt t="6153" x="1400175" y="1343025"/>
          <p14:tracePt t="6169" x="1524000" y="1338263"/>
          <p14:tracePt t="6186" x="1576388" y="1328738"/>
          <p14:tracePt t="6203" x="1614488" y="1328738"/>
          <p14:tracePt t="6219" x="1704975" y="1328738"/>
          <p14:tracePt t="6236" x="1752600" y="1328738"/>
          <p14:tracePt t="6253" x="1838325" y="1338263"/>
          <p14:tracePt t="6253" x="1866900" y="1338263"/>
          <p14:tracePt t="6269" x="1938338" y="1347788"/>
          <p14:tracePt t="6286" x="1995488" y="1371600"/>
          <p14:tracePt t="6303" x="2095500" y="1404938"/>
          <p14:tracePt t="6319" x="2138363" y="1423988"/>
          <p14:tracePt t="6336" x="2190750" y="1462088"/>
          <p14:tracePt t="6352" x="2281238" y="1538288"/>
          <p14:tracePt t="6369" x="2319338" y="1581150"/>
          <p14:tracePt t="6386" x="2400300" y="1666875"/>
          <p14:tracePt t="6402" x="2428875" y="1733550"/>
          <p14:tracePt t="6419" x="2466975" y="1776413"/>
          <p14:tracePt t="6436" x="2533650" y="1890713"/>
          <p14:tracePt t="6452" x="2566988" y="1943100"/>
          <p14:tracePt t="6469" x="2609850" y="2066925"/>
          <p14:tracePt t="6486" x="2633663" y="2109788"/>
          <p14:tracePt t="6503" x="2652713" y="2166938"/>
          <p14:tracePt t="6519" x="2681288" y="2262188"/>
          <p14:tracePt t="6536" x="2695575" y="2295525"/>
          <p14:tracePt t="6553" x="2709863" y="2319338"/>
          <p14:tracePt t="6554" x="2709863" y="2338388"/>
          <p14:tracePt t="6569" x="2719388" y="2347913"/>
          <p14:tracePt t="6586" x="2719388" y="2352675"/>
          <p14:tracePt t="6602" x="2719388" y="2357438"/>
          <p14:tracePt t="6625" x="2719388" y="2366963"/>
          <p14:tracePt t="6986" x="2719388" y="2343150"/>
          <p14:tracePt t="6998" x="2714625" y="2276475"/>
          <p14:tracePt t="7010" x="2709863" y="2195513"/>
          <p14:tracePt t="7022" x="2709863" y="2133600"/>
          <p14:tracePt t="7035" x="2700338" y="2062163"/>
          <p14:tracePt t="7052" x="2690813" y="1995488"/>
          <p14:tracePt t="7069" x="2686050" y="1924050"/>
          <p14:tracePt t="7070" x="2676525" y="1876425"/>
          <p14:tracePt t="7085" x="2671763" y="1819275"/>
          <p14:tracePt t="7102" x="2662238" y="1776413"/>
          <p14:tracePt t="7118" x="2647950" y="1700213"/>
          <p14:tracePt t="7135" x="2638425" y="1666875"/>
          <p14:tracePt t="7152" x="2624138" y="1652588"/>
          <p14:tracePt t="7153" x="2609850" y="1624013"/>
          <p14:tracePt t="7168" x="2605088" y="1609725"/>
          <p14:tracePt t="7185" x="2586038" y="1595438"/>
          <p14:tracePt t="7202" x="2576513" y="1566863"/>
          <p14:tracePt t="7218" x="2566988" y="1557338"/>
          <p14:tracePt t="7235" x="2562225" y="1547813"/>
          <p14:tracePt t="7252" x="2557463" y="1528763"/>
          <p14:tracePt t="7285" x="2557463" y="1524000"/>
          <p14:tracePt t="7302" x="2552700" y="1519238"/>
          <p14:tracePt t="7335" x="2543175" y="1509713"/>
          <p14:tracePt t="7358" x="2543175" y="1504950"/>
          <p14:tracePt t="7382" x="2547938" y="1500188"/>
          <p14:tracePt t="7406" x="2552700" y="1490663"/>
          <p14:tracePt t="7417" x="2557463" y="1485900"/>
          <p14:tracePt t="7430" x="2566988" y="1485900"/>
          <p14:tracePt t="7442" x="2576513" y="1481138"/>
          <p14:tracePt t="7454" x="2590800" y="1481138"/>
          <p14:tracePt t="7468" x="2614613" y="1481138"/>
          <p14:tracePt t="7485" x="2638425" y="1481138"/>
          <p14:tracePt t="7501" x="2676525" y="1481138"/>
          <p14:tracePt t="7518" x="2705100" y="1476375"/>
          <p14:tracePt t="7535" x="2714625" y="1476375"/>
          <p14:tracePt t="7552" x="2747963" y="1471613"/>
          <p14:tracePt t="7568" x="2762250" y="1466850"/>
          <p14:tracePt t="7585" x="2771775" y="1466850"/>
          <p14:tracePt t="7586" x="2781300" y="1457325"/>
          <p14:tracePt t="7601" x="2790825" y="1457325"/>
          <p14:tracePt t="7618" x="2805113" y="1457325"/>
          <p14:tracePt t="7635" x="2824163" y="1462088"/>
          <p14:tracePt t="7651" x="2828925" y="1462088"/>
          <p14:tracePt t="7668" x="2838450" y="1462088"/>
          <p14:tracePt t="7685" x="2857500" y="1471613"/>
          <p14:tracePt t="7701" x="2867025" y="1471613"/>
          <p14:tracePt t="7718" x="2886075" y="1476375"/>
          <p14:tracePt t="7735" x="2895600" y="1481138"/>
          <p14:tracePt t="7751" x="2905125" y="1481138"/>
          <p14:tracePt t="7768" x="2924175" y="1485900"/>
          <p14:tracePt t="7785" x="2933700" y="1490663"/>
          <p14:tracePt t="7802" x="2947988" y="1495425"/>
          <p14:tracePt t="7818" x="2967038" y="1495425"/>
          <p14:tracePt t="7835" x="2976563" y="1504950"/>
          <p14:tracePt t="7852" x="3009900" y="1514475"/>
          <p14:tracePt t="7869" x="3028950" y="1519238"/>
          <p14:tracePt t="7886" x="3052763" y="1524000"/>
          <p14:tracePt t="7902" x="3090863" y="1533525"/>
          <p14:tracePt t="7919" x="3105150" y="1538288"/>
          <p14:tracePt t="7936" x="3133725" y="1543050"/>
          <p14:tracePt t="7952" x="3152775" y="1547813"/>
          <p14:tracePt t="7969" x="3171825" y="1552575"/>
          <p14:tracePt t="7985" x="3186113" y="1562100"/>
          <p14:tracePt t="8001" x="3200400" y="1566863"/>
          <p14:tracePt t="8018" x="3214688" y="1576388"/>
          <p14:tracePt t="8035" x="3224213" y="1585913"/>
          <p14:tracePt t="8052" x="3233738" y="1600200"/>
          <p14:tracePt t="8068" x="3243263" y="1614488"/>
          <p14:tracePt t="8085" x="3257550" y="1624013"/>
          <p14:tracePt t="8102" x="3267075" y="1657350"/>
          <p14:tracePt t="8118" x="3286125" y="1700213"/>
          <p14:tracePt t="8135" x="3295650" y="1733550"/>
          <p14:tracePt t="8152" x="3314700" y="1800225"/>
          <p14:tracePt t="8168" x="3319463" y="1843088"/>
          <p14:tracePt t="8187" x="3333750" y="1895475"/>
          <p14:tracePt t="8201" x="3343275" y="1943100"/>
          <p14:tracePt t="8218" x="3348038" y="1976438"/>
          <p14:tracePt t="8235" x="3362325" y="2024063"/>
          <p14:tracePt t="8251" x="3367088" y="2043113"/>
          <p14:tracePt t="8270" x="3371850" y="2071688"/>
          <p14:tracePt t="8285" x="3371850" y="2085975"/>
          <p14:tracePt t="8301" x="3376613" y="2105025"/>
          <p14:tracePt t="8318" x="3386138" y="2147888"/>
          <p14:tracePt t="8335" x="3390900" y="2171700"/>
          <p14:tracePt t="8352" x="3400425" y="2205038"/>
          <p14:tracePt t="8368" x="3409950" y="2262188"/>
          <p14:tracePt t="8385" x="3424238" y="2290763"/>
          <p14:tracePt t="8402" x="3429000" y="2314575"/>
          <p14:tracePt t="8418" x="3452813" y="2381250"/>
          <p14:tracePt t="8435" x="3462338" y="2400300"/>
          <p14:tracePt t="8451" x="3471863" y="2443163"/>
          <p14:tracePt t="8468" x="3481388" y="2466975"/>
          <p14:tracePt t="8486" x="3486150" y="2486025"/>
          <p14:tracePt t="8501" x="3495675" y="2524125"/>
          <p14:tracePt t="8518" x="3505200" y="2547938"/>
          <p14:tracePt t="8535" x="3505200" y="2576513"/>
          <p14:tracePt t="8551" x="3509963" y="2595563"/>
          <p14:tracePt t="8570" x="3509963" y="2624138"/>
          <p14:tracePt t="8585" x="3509963" y="2633663"/>
          <p14:tracePt t="8601" x="3509963" y="2643188"/>
          <p14:tracePt t="8618" x="3509963" y="2662238"/>
          <p14:tracePt t="8635" x="3509963" y="2676525"/>
          <p14:tracePt t="8651" x="3509963" y="2681288"/>
          <p14:tracePt t="8668" x="3509963" y="2700338"/>
          <p14:tracePt t="8685" x="3509963" y="2705100"/>
          <p14:tracePt t="8702" x="3509963" y="2714625"/>
          <p14:tracePt t="8718" x="3500438" y="2733675"/>
          <p14:tracePt t="8736" x="3500438" y="2738438"/>
          <p14:tracePt t="8751" x="3495675" y="2747963"/>
          <p14:tracePt t="8768" x="3490913" y="2757488"/>
          <p14:tracePt t="8787" x="3481388" y="2781300"/>
          <p14:tracePt t="8801" x="3476625" y="2790825"/>
          <p14:tracePt t="8818" x="3471863" y="2800350"/>
          <p14:tracePt t="8835" x="3457575" y="2814638"/>
          <p14:tracePt t="8852" x="3443288" y="2824163"/>
          <p14:tracePt t="8871" x="3405188" y="2843213"/>
          <p14:tracePt t="8886" x="3390900" y="2847975"/>
          <p14:tracePt t="8901" x="3357563" y="2857500"/>
          <p14:tracePt t="8919" x="3309938" y="2857500"/>
          <p14:tracePt t="8934" x="3257550" y="2847975"/>
          <p14:tracePt t="8951" x="3214688" y="2824163"/>
          <p14:tracePt t="8967" x="3162300" y="2771775"/>
          <p14:tracePt t="8984" x="3138488" y="2728913"/>
          <p14:tracePt t="9000" x="3095625" y="2624138"/>
          <p14:tracePt t="9017" x="3081338" y="2533650"/>
          <p14:tracePt t="9034" x="3062288" y="2438400"/>
          <p14:tracePt t="9042" x="3052763" y="2333625"/>
          <p14:tracePt t="9055" x="3052763" y="2243138"/>
          <p14:tracePt t="9068" x="3043238" y="2152650"/>
          <p14:tracePt t="9086" x="3048000" y="2043113"/>
          <p14:tracePt t="9090" x="3048000" y="1995488"/>
          <p14:tracePt t="9104" x="3067050" y="1909763"/>
          <p14:tracePt t="9118" x="3071813" y="1828800"/>
          <p14:tracePt t="9123" x="3081338" y="1762125"/>
          <p14:tracePt t="9134" x="3086100" y="1743075"/>
          <p14:tracePt t="9151" x="3095625" y="1662113"/>
          <p14:tracePt t="9168" x="3100388" y="1614488"/>
          <p14:tracePt t="9184" x="3124200" y="1547813"/>
          <p14:tracePt t="9202" x="3128963" y="1519238"/>
          <p14:tracePt t="9219" x="3143250" y="1495425"/>
          <p14:tracePt t="9235" x="3162300" y="1443038"/>
          <p14:tracePt t="9251" x="3167063" y="1419225"/>
          <p14:tracePt t="9268" x="3186113" y="1385888"/>
          <p14:tracePt t="9284" x="3190875" y="1366838"/>
          <p14:tracePt t="9302" x="3195638" y="1347788"/>
          <p14:tracePt t="9318" x="3200400" y="1338263"/>
          <p14:tracePt t="9351" x="3200400" y="1333500"/>
          <p14:tracePt t="9390" x="3205163" y="1333500"/>
          <p14:tracePt t="9404" x="3219450" y="1328738"/>
          <p14:tracePt t="9416" x="3224213" y="1328738"/>
          <p14:tracePt t="9431" x="3238500" y="1323975"/>
          <p14:tracePt t="9446" x="3262313" y="1314450"/>
          <p14:tracePt t="9455" x="3276600" y="1314450"/>
          <p14:tracePt t="9468" x="3300413" y="1314450"/>
          <p14:tracePt t="9484" x="3381375" y="1314450"/>
          <p14:tracePt t="9501" x="3414713" y="1314450"/>
          <p14:tracePt t="9518" x="3452813" y="1314450"/>
          <p14:tracePt t="9534" x="3519488" y="1319213"/>
          <p14:tracePt t="9544" x="3552825" y="1323975"/>
          <p14:tracePt t="9558" x="3586163" y="1323975"/>
          <p14:tracePt t="9573" x="3609975" y="1338263"/>
          <p14:tracePt t="9585" x="3638550" y="1352550"/>
          <p14:tracePt t="9604" x="3700463" y="1414463"/>
          <p14:tracePt t="9628" x="3752850" y="1509713"/>
          <p14:tracePt t="9650" x="3795713" y="1590675"/>
          <p14:tracePt t="9664" x="3805238" y="1628775"/>
          <p14:tracePt t="9677" x="3819525" y="1652588"/>
          <p14:tracePt t="9688" x="3833813" y="1671638"/>
          <p14:tracePt t="9700" x="3838575" y="1695450"/>
          <p14:tracePt t="9717" x="3838575" y="1719263"/>
          <p14:tracePt t="9734" x="3843338" y="1771650"/>
          <p14:tracePt t="9750" x="3843338" y="1795463"/>
          <p14:tracePt t="9767" x="3852863" y="1828800"/>
          <p14:tracePt t="9784" x="3852863" y="1924050"/>
          <p14:tracePt t="9800" x="3848100" y="1981200"/>
          <p14:tracePt t="9818" x="3843338" y="2038350"/>
          <p14:tracePt t="9836" x="3819525" y="2147888"/>
          <p14:tracePt t="9851" x="3795713" y="2209800"/>
          <p14:tracePt t="9868" x="3743325" y="2333625"/>
          <p14:tracePt t="9885" x="3719513" y="2386013"/>
          <p14:tracePt t="9903" x="3676650" y="2471738"/>
          <p14:tracePt t="9918" x="3657600" y="2505075"/>
          <p14:tracePt t="9934" x="3619500" y="2538413"/>
          <p14:tracePt t="9950" x="3533775" y="2614613"/>
          <p14:tracePt t="9966" x="3462338" y="2638425"/>
          <p14:tracePt t="9983" x="3367088" y="2662238"/>
          <p14:tracePt t="10000" x="3167063" y="2690813"/>
          <p14:tracePt t="10016" x="3062288" y="2690813"/>
          <p14:tracePt t="10033" x="2819400" y="2690813"/>
          <p14:tracePt t="10051" x="2700338" y="2686050"/>
          <p14:tracePt t="10067" x="2600325" y="2686050"/>
          <p14:tracePt t="10072" x="2519363" y="2686050"/>
          <p14:tracePt t="10089" x="2462213" y="2686050"/>
          <p14:tracePt t="10096" x="2405063" y="2686050"/>
          <p14:tracePt t="10118" x="2371725" y="2700338"/>
          <p14:tracePt t="10134" x="2343150" y="2724150"/>
          <p14:tracePt t="10150" x="2338388" y="2757488"/>
          <p14:tracePt t="10167" x="2347913" y="2886075"/>
          <p14:tracePt t="10184" x="2381250" y="2957513"/>
          <p14:tracePt t="10203" x="2500313" y="3114675"/>
          <p14:tracePt t="10217" x="2595563" y="3200400"/>
          <p14:tracePt t="10234" x="2743200" y="3267075"/>
          <p14:tracePt t="10250" x="2981325" y="3338513"/>
          <p14:tracePt t="10267" x="3238500" y="3367088"/>
          <p14:tracePt t="10286" x="3533775" y="3362325"/>
          <p14:tracePt t="10300" x="3643313" y="3338513"/>
          <p14:tracePt t="10317" x="3719513" y="3286125"/>
          <p14:tracePt t="10334" x="3781425" y="3205163"/>
          <p14:tracePt t="10350" x="3843338" y="2986088"/>
          <p14:tracePt t="10368" x="3852863" y="2881313"/>
          <p14:tracePt t="10384" x="3829050" y="2595563"/>
          <p14:tracePt t="10400" x="3790950" y="2452688"/>
          <p14:tracePt t="10419" x="3686175" y="2257425"/>
          <p14:tracePt t="10434" x="3486150" y="2109788"/>
          <p14:tracePt t="10450" x="3338513" y="2047875"/>
          <p14:tracePt t="10467" x="3000375" y="2009775"/>
          <p14:tracePt t="10484" x="2819400" y="2024063"/>
          <p14:tracePt t="10503" x="2562225" y="2109788"/>
          <p14:tracePt t="10517" x="2471738" y="2181225"/>
          <p14:tracePt t="10534" x="2400300" y="2276475"/>
          <p14:tracePt t="10543" x="2333625" y="2400300"/>
          <p14:tracePt t="10557" x="2281238" y="2557463"/>
          <p14:tracePt t="10576" x="2295525" y="2895600"/>
          <p14:tracePt t="10592" x="2347913" y="3043238"/>
          <p14:tracePt t="10606" x="2414588" y="3176588"/>
          <p14:tracePt t="10611" x="2500313" y="3295650"/>
          <p14:tracePt t="10625" x="2628900" y="3381375"/>
          <p14:tracePt t="10641" x="2776538" y="3452813"/>
          <p14:tracePt t="10652" x="2933700" y="3471863"/>
          <p14:tracePt t="10666" x="3071813" y="3471863"/>
          <p14:tracePt t="10683" x="3367088" y="3386138"/>
          <p14:tracePt t="10699" x="3481388" y="3290888"/>
          <p14:tracePt t="10716" x="3590925" y="3171825"/>
          <p14:tracePt t="10734" x="3729038" y="2900363"/>
          <p14:tracePt t="10750" x="3748088" y="2767013"/>
          <p14:tracePt t="10768" x="3757613" y="2614613"/>
          <p14:tracePt t="10783" x="3700463" y="2300288"/>
          <p14:tracePt t="10803" x="3543300" y="2109788"/>
          <p14:tracePt t="10818" x="3333750" y="1981200"/>
          <p14:tracePt t="10840" x="3024188" y="1943100"/>
          <p14:tracePt t="10852" x="2828925" y="1981200"/>
          <p14:tracePt t="10866" x="2643188" y="2052638"/>
          <p14:tracePt t="10883" x="2505075" y="2152650"/>
          <p14:tracePt t="10886" x="2376488" y="2262188"/>
          <p14:tracePt t="10899" x="2262188" y="2414588"/>
          <p14:tracePt t="10915" x="2181225" y="2586038"/>
          <p14:tracePt t="10932" x="2109788" y="2938463"/>
          <p14:tracePt t="10949" x="2143125" y="3086100"/>
          <p14:tracePt t="10966" x="2200275" y="3209925"/>
          <p14:tracePt t="10982" x="2414588" y="3400425"/>
          <p14:tracePt t="11000" x="2562225" y="3452813"/>
          <p14:tracePt t="11018" x="2767013" y="3462338"/>
          <p14:tracePt t="11033" x="3190875" y="3405188"/>
          <p14:tracePt t="11043" x="3414713" y="3286125"/>
          <p14:tracePt t="11055" x="3619500" y="3133725"/>
          <p14:tracePt t="11067" x="3762375" y="2981325"/>
          <p14:tracePt t="11083" x="3862388" y="2843213"/>
          <p14:tracePt t="11103" x="3910013" y="2619375"/>
          <p14:tracePt t="11117" x="3895725" y="2381250"/>
          <p14:tracePt t="11133" x="3838575" y="2247900"/>
          <p14:tracePt t="11151" x="3648075" y="2066925"/>
          <p14:tracePt t="11167" x="3381375" y="1933575"/>
          <p14:tracePt t="11183" x="3195638" y="1890713"/>
          <p14:tracePt t="11200" x="2814638" y="1919288"/>
          <p14:tracePt t="11217" x="2652713" y="1976438"/>
          <p14:tracePt t="11234" x="2538413" y="2052638"/>
          <p14:tracePt t="11250" x="2371725" y="2309813"/>
          <p14:tracePt t="11266" x="2324100" y="2490788"/>
          <p14:tracePt t="11283" x="2347913" y="2876550"/>
          <p14:tracePt t="11301" x="2428875" y="3038475"/>
          <p14:tracePt t="11319" x="2728913" y="3286125"/>
          <p14:tracePt t="11333" x="2947988" y="3338513"/>
          <p14:tracePt t="11349" x="3171825" y="3338513"/>
          <p14:tracePt t="11368" x="3643313" y="3181350"/>
          <p14:tracePt t="11383" x="3843338" y="3067050"/>
          <p14:tracePt t="11402" x="4090988" y="2857500"/>
          <p14:tracePt t="11416" x="4124325" y="2771775"/>
          <p14:tracePt t="11433" x="4124325" y="2705100"/>
          <p14:tracePt t="11450" x="4086225" y="2619375"/>
          <p14:tracePt t="11466" x="3905250" y="2443163"/>
          <p14:tracePt t="11482" x="3757613" y="2362200"/>
          <p14:tracePt t="11499" x="3405188" y="2271713"/>
          <p14:tracePt t="11516" x="3224213" y="2262188"/>
          <p14:tracePt t="11533" x="3033713" y="2266950"/>
          <p14:tracePt t="11537" x="2876550" y="2295525"/>
          <p14:tracePt t="11549" x="2743200" y="2343150"/>
          <p14:tracePt t="11565" x="2652713" y="2395538"/>
          <p14:tracePt t="11582" x="2533650" y="2609850"/>
          <p14:tracePt t="11599" x="2490788" y="2795588"/>
          <p14:tracePt t="11619" x="2476500" y="3167063"/>
          <p14:tracePt t="11634" x="2519363" y="3333750"/>
          <p14:tracePt t="11650" x="2586038" y="3448050"/>
          <p14:tracePt t="11667" x="2667000" y="3543300"/>
          <p14:tracePt t="11683" x="2938463" y="3638550"/>
          <p14:tracePt t="11701" x="3143250" y="3624263"/>
          <p14:tracePt t="11716" x="3343275" y="3567113"/>
          <p14:tracePt t="11733" x="3471863" y="3486150"/>
          <p14:tracePt t="11752" x="3595688" y="3371850"/>
          <p14:tracePt t="11766" x="3614738" y="3338513"/>
          <p14:tracePt t="11786" x="3619500" y="3295650"/>
          <p14:tracePt t="11799" x="3614738" y="3286125"/>
          <p14:tracePt t="11816" x="3605213" y="3267075"/>
          <p14:tracePt t="11840" x="3586163" y="3252788"/>
          <p14:tracePt t="11848" x="3581400" y="3248025"/>
          <p14:tracePt t="11873" x="3576638" y="3233738"/>
          <p14:tracePt t="11884" x="3571875" y="3233738"/>
          <p14:tracePt t="11898" x="3571875" y="3228975"/>
          <p14:tracePt t="11915" x="3567113" y="3224213"/>
          <p14:tracePt t="11931" x="3567113" y="3219450"/>
          <p14:tracePt t="12005" x="3567113" y="3224213"/>
          <p14:tracePt t="12583" x="3529013" y="3262313"/>
          <p14:tracePt t="12597" x="3443288" y="3367088"/>
          <p14:tracePt t="12603" x="3357563" y="3471863"/>
          <p14:tracePt t="12623" x="3281363" y="3571875"/>
          <p14:tracePt t="12633" x="3219450" y="3686175"/>
          <p14:tracePt t="12653" x="3081338" y="3938588"/>
          <p14:tracePt t="12663" x="3009900" y="4029075"/>
          <p14:tracePt t="12676" x="2947988" y="4119563"/>
          <p14:tracePt t="12687" x="2886075" y="4200525"/>
          <p14:tracePt t="12699" x="2824163" y="4267200"/>
          <p14:tracePt t="12715" x="2767013" y="4333875"/>
          <p14:tracePt t="12734" x="2657475" y="4467225"/>
          <p14:tracePt t="12748" x="2609850" y="4533900"/>
          <p14:tracePt t="12766" x="2552700" y="4595813"/>
          <p14:tracePt t="12784" x="2419350" y="4724400"/>
          <p14:tracePt t="12790" x="2376488" y="4757738"/>
          <p14:tracePt t="12798" x="2271713" y="4843463"/>
          <p14:tracePt t="12814" x="2166938" y="4929188"/>
          <p14:tracePt t="12817" x="2090738" y="4991100"/>
          <p14:tracePt t="12832" x="2009775" y="5062538"/>
          <p14:tracePt t="12848" x="1962150" y="5114925"/>
          <p14:tracePt t="12853" x="1924050" y="5162550"/>
          <p14:tracePt t="12865" x="1881188" y="5214938"/>
          <p14:tracePt t="12881" x="1833563" y="5267325"/>
          <p14:tracePt t="12897" x="1795463" y="5324475"/>
          <p14:tracePt t="12914" x="1709738" y="5443538"/>
          <p14:tracePt t="12931" x="1676400" y="5495925"/>
          <p14:tracePt t="12948" x="1647825" y="5557838"/>
          <p14:tracePt t="12964" x="1624013" y="5614988"/>
          <p14:tracePt t="12991" x="1595438" y="5686425"/>
          <p14:tracePt t="13023" x="1557338" y="5767388"/>
          <p14:tracePt t="13058" x="1547813" y="5786438"/>
          <p14:tracePt t="13410" x="1562100" y="5786438"/>
          <p14:tracePt t="13438" x="1652588" y="5776913"/>
          <p14:tracePt t="13445" x="1690688" y="5776913"/>
          <p14:tracePt t="13470" x="1781175" y="5776913"/>
          <p14:tracePt t="13491" x="1871663" y="5786438"/>
          <p14:tracePt t="13501" x="1928813" y="5786438"/>
          <p14:tracePt t="13514" x="1985963" y="5786438"/>
          <p14:tracePt t="13530" x="2028825" y="5786438"/>
          <p14:tracePt t="13548" x="2081213" y="5786438"/>
          <p14:tracePt t="13564" x="2114550" y="5786438"/>
          <p14:tracePt t="13580" x="2128838" y="5786438"/>
          <p14:tracePt t="13597" x="2152650" y="5786438"/>
          <p14:tracePt t="13614" x="2166938" y="5786438"/>
          <p14:tracePt t="13632" x="2176463" y="5786438"/>
          <p14:tracePt t="13649" x="2205038" y="5786438"/>
          <p14:tracePt t="13664" x="2219325" y="5786438"/>
          <p14:tracePt t="13681" x="2257425" y="5781675"/>
          <p14:tracePt t="13697" x="2319338" y="5781675"/>
          <p14:tracePt t="13714" x="2386013" y="5781675"/>
          <p14:tracePt t="13718" x="2471738" y="5772150"/>
          <p14:tracePt t="13736" x="2590800" y="5772150"/>
          <p14:tracePt t="13754" x="2838450" y="5753100"/>
          <p14:tracePt t="13770" x="2990850" y="5743575"/>
          <p14:tracePt t="13789" x="3252788" y="5715000"/>
          <p14:tracePt t="13803" x="3343275" y="5705475"/>
          <p14:tracePt t="13817" x="3424238" y="5705475"/>
          <p14:tracePt t="13839" x="3519488" y="5700713"/>
          <p14:tracePt t="13858" x="3548063" y="5695950"/>
          <p14:tracePt t="13867" x="3562350" y="5695950"/>
          <p14:tracePt t="13880" x="3581400" y="5695950"/>
          <p14:tracePt t="13896" x="3590925" y="5695950"/>
          <p14:tracePt t="13913" x="3595688" y="5686425"/>
          <p14:tracePt t="13930" x="3600450" y="5672138"/>
          <p14:tracePt t="14249" x="3629025" y="5667375"/>
          <p14:tracePt t="14272" x="3810000" y="5614988"/>
          <p14:tracePt t="14298" x="4071938" y="5567363"/>
          <p14:tracePt t="14320" x="4343400" y="5538788"/>
          <p14:tracePt t="14345" x="4624388" y="5538788"/>
          <p14:tracePt t="14367" x="4843463" y="5538788"/>
          <p14:tracePt t="14387" x="4924425" y="5538788"/>
          <p14:tracePt t="14392" x="4981575" y="5529263"/>
          <p14:tracePt t="14409" x="5038725" y="5524500"/>
          <p14:tracePt t="14416" x="5081588" y="5524500"/>
          <p14:tracePt t="14425" x="5129213" y="5524500"/>
          <p14:tracePt t="14447" x="5172075" y="5524500"/>
          <p14:tracePt t="14448" x="5210175" y="5514975"/>
          <p14:tracePt t="14463" x="5262563" y="5514975"/>
          <p14:tracePt t="14479" x="5310188" y="5510213"/>
          <p14:tracePt t="14496" x="5462588" y="5476875"/>
          <p14:tracePt t="14513" x="5557838" y="5457825"/>
          <p14:tracePt t="14535" x="5795963" y="5434013"/>
          <p14:tracePt t="14552" x="5895975" y="5434013"/>
          <p14:tracePt t="14558" x="5976938" y="5434013"/>
          <p14:tracePt t="14582" x="6057900" y="5424488"/>
          <p14:tracePt t="14597" x="6076950" y="5424488"/>
          <p14:tracePt t="14614" x="6081713" y="5424488"/>
          <p14:tracePt t="14631" x="6086475" y="5424488"/>
          <p14:tracePt t="14871" x="6081713" y="5424488"/>
          <p14:tracePt t="14898" x="6067425" y="5424488"/>
          <p14:tracePt t="14918" x="6053138" y="5434013"/>
          <p14:tracePt t="14934" x="6043613" y="5434013"/>
          <p14:tracePt t="14953" x="5986463" y="5434013"/>
          <p14:tracePt t="14968" x="5938838" y="5438775"/>
          <p14:tracePt t="14977" x="5881688" y="5438775"/>
          <p14:tracePt t="14988" x="5819775" y="5448300"/>
          <p14:tracePt t="15000" x="5762625" y="5448300"/>
          <p14:tracePt t="15012" x="5724525" y="5448300"/>
          <p14:tracePt t="15029" x="5681663" y="5453063"/>
          <p14:tracePt t="15046" x="5634038" y="5453063"/>
          <p14:tracePt t="15047" x="5586413" y="5457825"/>
          <p14:tracePt t="15062" x="5543550" y="5467350"/>
          <p14:tracePt t="15080" x="5486400" y="5481638"/>
          <p14:tracePt t="15085" x="5462588" y="5481638"/>
          <p14:tracePt t="15099" x="5386388" y="5495925"/>
          <p14:tracePt t="15116" x="5329238" y="5505450"/>
          <p14:tracePt t="15122" x="5262563" y="5505450"/>
          <p14:tracePt t="15147" x="5091113" y="5510213"/>
          <p14:tracePt t="15163" x="4976813" y="5510213"/>
          <p14:tracePt t="15182" x="4657725" y="5519738"/>
          <p14:tracePt t="15201" x="4538663" y="5529263"/>
          <p14:tracePt t="15216" x="4343400" y="5529263"/>
          <p14:tracePt t="15233" x="4276725" y="5529263"/>
          <p14:tracePt t="15254" x="4171950" y="5529263"/>
          <p14:tracePt t="15268" x="4138613" y="5529263"/>
          <p14:tracePt t="15725" x="4100513" y="5529263"/>
          <p14:tracePt t="15751" x="3924300" y="5557838"/>
          <p14:tracePt t="15758" x="3843338" y="5572125"/>
          <p14:tracePt t="15775" x="3752850" y="5581650"/>
          <p14:tracePt t="15794" x="3586163" y="5605463"/>
          <p14:tracePt t="15811" x="3529013" y="5619750"/>
          <p14:tracePt t="15840" x="3414713" y="5638800"/>
          <p14:tracePt t="15863" x="3343275" y="5648325"/>
          <p14:tracePt t="15879" x="3324225" y="5648325"/>
          <p14:tracePt t="15895" x="3314700" y="5653088"/>
          <p14:tracePt t="15912" x="3290888" y="5653088"/>
          <p14:tracePt t="15928" x="3286125" y="5653088"/>
          <p14:tracePt t="15961" x="3281363" y="5653088"/>
          <p14:tracePt t="15978" x="3276600" y="5653088"/>
          <p14:tracePt t="15995" x="3257550" y="5657850"/>
          <p14:tracePt t="16012" x="3243263" y="5657850"/>
          <p14:tracePt t="16029" x="3233738" y="5662613"/>
          <p14:tracePt t="16032" x="3224213" y="5662613"/>
          <p14:tracePt t="16046" x="3209925" y="5662613"/>
          <p14:tracePt t="16062" x="3205163" y="5662613"/>
          <p14:tracePt t="16078" x="3195638" y="5662613"/>
          <p14:tracePt t="16095" x="3190875" y="5662613"/>
          <p14:tracePt t="16128" x="3186113" y="5662613"/>
          <p14:tracePt t="16240" x="3186113" y="5657850"/>
          <p14:tracePt t="16266" x="3181350" y="5653088"/>
          <p14:tracePt t="16288" x="3171825" y="5648325"/>
          <p14:tracePt t="16313" x="3167063" y="5648325"/>
          <p14:tracePt t="16336" x="3167063" y="5638800"/>
          <p14:tracePt t="16357" x="3162300" y="5638800"/>
          <p14:tracePt t="16379" x="3157538" y="5638800"/>
          <p14:tracePt t="16400" x="3148013" y="5634038"/>
          <p14:tracePt t="16421" x="3128963" y="5624513"/>
          <p14:tracePt t="16444" x="3119438" y="5619750"/>
          <p14:tracePt t="16465" x="3109913" y="5614988"/>
          <p14:tracePt t="16505" x="3105150" y="5600700"/>
          <p14:tracePt t="16531" x="3100388" y="5600700"/>
          <p14:tracePt t="16864" x="3105150" y="5600700"/>
          <p14:tracePt t="16960" x="3105150" y="5595938"/>
          <p14:tracePt t="17027" x="3109913" y="5595938"/>
          <p14:tracePt t="17259" x="3114675" y="5595938"/>
          <p14:tracePt t="17280" x="3124200" y="5591175"/>
          <p14:tracePt t="17301" x="3143250" y="5591175"/>
          <p14:tracePt t="17323" x="3176588" y="5586413"/>
          <p14:tracePt t="17353" x="3219450" y="5572125"/>
          <p14:tracePt t="17371" x="3238500" y="5572125"/>
          <p14:tracePt t="17394" x="3262313" y="5562600"/>
          <p14:tracePt t="17416" x="3281363" y="5553075"/>
          <p14:tracePt t="17437" x="3300413" y="5553075"/>
          <p14:tracePt t="17455" x="3309938" y="5548313"/>
          <p14:tracePt t="17476" x="3319463" y="5548313"/>
          <p14:tracePt t="17499" x="3328988" y="5543550"/>
          <p14:tracePt t="17521" x="3348038" y="5538788"/>
          <p14:tracePt t="17540" x="3352800" y="5534025"/>
          <p14:tracePt t="17552" x="3357563" y="5534025"/>
          <p14:tracePt t="17572" x="3367088" y="5524500"/>
          <p14:tracePt t="17598" x="3371850" y="5519738"/>
          <p14:tracePt t="17619" x="3386138" y="5519738"/>
          <p14:tracePt t="17631" x="3390900" y="5514975"/>
          <p14:tracePt t="17644" x="3395663" y="5514975"/>
          <p14:tracePt t="17660" x="3395663" y="5510213"/>
          <p14:tracePt t="17677" x="3400425" y="5510213"/>
          <p14:tracePt t="17694" x="3405188" y="5510213"/>
          <p14:tracePt t="17710" x="3409950" y="5510213"/>
          <p14:tracePt t="17740" x="3419475" y="5510213"/>
          <p14:tracePt t="17788" x="3424238" y="5510213"/>
          <p14:tracePt t="17839" x="3429000" y="5510213"/>
          <p14:tracePt t="18570" x="3424238" y="5505450"/>
          <p14:tracePt t="18596" x="3424238" y="5500688"/>
          <p14:tracePt t="18617" x="3414713" y="5495925"/>
          <p14:tracePt t="18635" x="3409950" y="5495925"/>
          <p14:tracePt t="18661" x="3409950" y="5486400"/>
          <p14:tracePt t="18680" x="3405188" y="5481638"/>
          <p14:tracePt t="18702" x="3390900" y="5476875"/>
          <p14:tracePt t="18723" x="3362325" y="5467350"/>
          <p14:tracePt t="18748" x="3319463" y="5467350"/>
          <p14:tracePt t="18774" x="3248025" y="5467350"/>
          <p14:tracePt t="18793" x="3148013" y="5467350"/>
          <p14:tracePt t="18809" x="3100388" y="5457825"/>
          <p14:tracePt t="18826" x="3019425" y="5448300"/>
          <p14:tracePt t="18843" x="2986088" y="5438775"/>
          <p14:tracePt t="18860" x="2957513" y="5438775"/>
          <p14:tracePt t="18876" x="2924175" y="5429250"/>
          <p14:tracePt t="18893" x="2909888" y="5429250"/>
          <p14:tracePt t="18910" x="2895600" y="5424488"/>
          <p14:tracePt t="18943" x="2890838" y="5424488"/>
          <p14:tracePt t="19431" x="2895600" y="5424488"/>
          <p14:tracePt t="19492" x="2900363" y="5424488"/>
          <p14:tracePt t="19636" x="2905125" y="5424488"/>
          <p14:tracePt t="19661" x="2919413" y="5429250"/>
          <p14:tracePt t="19687" x="2938463" y="5438775"/>
          <p14:tracePt t="19693" x="2952750" y="5443538"/>
          <p14:tracePt t="19711" x="2967038" y="5453063"/>
          <p14:tracePt t="19734" x="3000375" y="5453063"/>
          <p14:tracePt t="19757" x="3043238" y="5453063"/>
          <p14:tracePt t="19780" x="3076575" y="5457825"/>
          <p14:tracePt t="19802" x="3124200" y="5457825"/>
          <p14:tracePt t="19813" x="3143250" y="5457825"/>
          <p14:tracePt t="19825" x="3167063" y="5457825"/>
          <p14:tracePt t="19843" x="3190875" y="5457825"/>
          <p14:tracePt t="19859" x="3224213" y="5457825"/>
          <p14:tracePt t="19876" x="3238500" y="5457825"/>
          <p14:tracePt t="19892" x="3252788" y="5457825"/>
          <p14:tracePt t="19909" x="3281363" y="5457825"/>
          <p14:tracePt t="19925" x="3290888" y="5457825"/>
          <p14:tracePt t="19942" x="3319463" y="5457825"/>
          <p14:tracePt t="19958" x="3338513" y="5457825"/>
          <p14:tracePt t="19975" x="3348038" y="5457825"/>
          <p14:tracePt t="19992" x="3376613" y="5457825"/>
          <p14:tracePt t="20008" x="3381375" y="5453063"/>
          <p14:tracePt t="20027" x="3405188" y="5453063"/>
          <p14:tracePt t="20030" x="3409950" y="5453063"/>
          <p14:tracePt t="20055" x="3438525" y="5453063"/>
          <p14:tracePt t="20076" x="3448050" y="5443538"/>
          <p14:tracePt t="20096" x="3462338" y="5443538"/>
          <p14:tracePt t="20119" x="3490913" y="5443538"/>
          <p14:tracePt t="20141" x="3509963" y="5443538"/>
          <p14:tracePt t="20163" x="3529013" y="5443538"/>
          <p14:tracePt t="20186" x="3538538" y="5443538"/>
          <p14:tracePt t="20208" x="3552825" y="5448300"/>
          <p14:tracePt t="20227" x="3557588" y="5448300"/>
          <p14:tracePt t="20248" x="3562350" y="5453063"/>
          <p14:tracePt t="20259" x="3567113" y="5453063"/>
          <p14:tracePt t="20275" x="3571875" y="5457825"/>
          <p14:tracePt t="20291" x="3586163" y="5457825"/>
          <p14:tracePt t="20325" x="3590925" y="5457825"/>
          <p14:tracePt t="20343" x="3595688" y="5457825"/>
          <p14:tracePt t="20367" x="3600450" y="5462588"/>
          <p14:tracePt t="20403" x="3605213" y="5462588"/>
          <p14:tracePt t="20427" x="3605213" y="5467350"/>
          <p14:tracePt t="20442" x="3609975" y="5467350"/>
          <p14:tracePt t="20791" x="3571875" y="5476875"/>
          <p14:tracePt t="20797" x="3519488" y="5476875"/>
          <p14:tracePt t="20816" x="3452813" y="5481638"/>
          <p14:tracePt t="20837" x="3348038" y="5491163"/>
          <p14:tracePt t="20870" x="3114675" y="5519738"/>
          <p14:tracePt t="20917" x="2833688" y="5553075"/>
          <p14:tracePt t="20931" x="2781300" y="5562600"/>
          <p14:tracePt t="20941" x="2733675" y="5562600"/>
          <p14:tracePt t="20958" x="2686050" y="5567363"/>
          <p14:tracePt t="20974" x="2571750" y="5567363"/>
          <p14:tracePt t="20991" x="2500313" y="5567363"/>
          <p14:tracePt t="21007" x="2424113" y="5567363"/>
          <p14:tracePt t="21024" x="2319338" y="5567363"/>
          <p14:tracePt t="21041" x="2262188" y="5567363"/>
          <p14:tracePt t="21047" x="2219325" y="5567363"/>
          <p14:tracePt t="21060" x="2190750" y="5557838"/>
          <p14:tracePt t="21075" x="2128838" y="5557838"/>
          <p14:tracePt t="21092" x="2090738" y="5557838"/>
          <p14:tracePt t="21111" x="2024063" y="5557838"/>
          <p14:tracePt t="21126" x="2000250" y="5557838"/>
          <p14:tracePt t="21144" x="1943100" y="5567363"/>
          <p14:tracePt t="21161" x="1914525" y="5572125"/>
          <p14:tracePt t="21180" x="1881188" y="5576888"/>
          <p14:tracePt t="21199" x="1866900" y="5586413"/>
          <p14:tracePt t="21216" x="1838325" y="5595938"/>
          <p14:tracePt t="21234" x="1824038" y="5600700"/>
          <p14:tracePt t="21254" x="1814513" y="5605463"/>
          <p14:tracePt t="21270" x="1809750" y="5605463"/>
          <p14:tracePt t="21287" x="1800225" y="5605463"/>
          <p14:tracePt t="21320" x="1795463" y="5605463"/>
          <p14:tracePt t="21351" x="1795463" y="5610225"/>
          <p14:tracePt t="21385" x="1785938" y="5619750"/>
          <p14:tracePt t="21402" x="1781175" y="5624513"/>
          <p14:tracePt t="21420" x="1776413" y="5634038"/>
          <p14:tracePt t="21700" x="1790700" y="5638800"/>
          <p14:tracePt t="21726" x="1809750" y="5643563"/>
          <p14:tracePt t="21731" x="1828800" y="5643563"/>
          <p14:tracePt t="21751" x="1838325" y="5653088"/>
          <p14:tracePt t="21779" x="1871663" y="5662613"/>
          <p14:tracePt t="21809" x="1890713" y="5667375"/>
          <p14:tracePt t="21833" x="1895475" y="5676900"/>
          <p14:tracePt t="21864" x="1905000" y="5691188"/>
          <p14:tracePt t="21889" x="1909763" y="5695950"/>
          <p14:tracePt t="21900" x="1909763" y="5700713"/>
          <p14:tracePt t="21923" x="1914525" y="5710238"/>
          <p14:tracePt t="21940" x="1914525" y="5715000"/>
          <p14:tracePt t="21957" x="1914525" y="5729288"/>
          <p14:tracePt t="21973" x="1914525" y="5734050"/>
          <p14:tracePt t="21990" x="1914525" y="5738813"/>
          <p14:tracePt t="22008" x="1909763" y="5753100"/>
          <p14:tracePt t="22024" x="1909763" y="5757863"/>
          <p14:tracePt t="22042" x="1909763" y="5772150"/>
          <p14:tracePt t="22059" x="1905000" y="5776913"/>
          <p14:tracePt t="22075" x="1905000" y="5781675"/>
          <p14:tracePt t="22091" x="1905000" y="5786438"/>
          <p14:tracePt t="22107" x="1900238" y="5795963"/>
          <p14:tracePt t="22141" x="1900238" y="5815013"/>
          <p14:tracePt t="22157" x="1895475" y="5815013"/>
          <p14:tracePt t="22175" x="1895475" y="5819775"/>
          <p14:tracePt t="22190" x="1895475" y="5829300"/>
          <p14:tracePt t="22224" x="1895475" y="5848350"/>
          <p14:tracePt t="22258" x="1895475" y="5853113"/>
          <p14:tracePt t="22274" x="1895475" y="5857875"/>
          <p14:tracePt t="22291" x="1895475" y="5862638"/>
          <p14:tracePt t="22311" x="1895475" y="5867400"/>
          <p14:tracePt t="22332" x="1895475" y="5872163"/>
          <p14:tracePt t="22347" x="1895475" y="5881688"/>
          <p14:tracePt t="22361" x="1895475" y="5886450"/>
          <p14:tracePt t="22394" x="1895475" y="5891213"/>
          <p14:tracePt t="22432" x="1895475" y="5895975"/>
          <p14:tracePt t="22670" x="1909763" y="5895975"/>
          <p14:tracePt t="22693" x="1957388" y="5886450"/>
          <p14:tracePt t="22721" x="2024063" y="5872163"/>
          <p14:tracePt t="22728" x="2047875" y="5872163"/>
          <p14:tracePt t="22753" x="2090738" y="5872163"/>
          <p14:tracePt t="22779" x="2124075" y="5881688"/>
          <p14:tracePt t="22800" x="2157413" y="5886450"/>
          <p14:tracePt t="22828" x="2190750" y="5891213"/>
          <p14:tracePt t="22849" x="2247900" y="5900738"/>
          <p14:tracePt t="22877" x="2333625" y="5895975"/>
          <p14:tracePt t="22890" x="2381250" y="5895975"/>
          <p14:tracePt t="22906" x="2481263" y="5891213"/>
          <p14:tracePt t="22922" x="2519363" y="5881688"/>
          <p14:tracePt t="22939" x="2571750" y="5881688"/>
          <p14:tracePt t="22940" x="2600325" y="5881688"/>
          <p14:tracePt t="22956" x="2633663" y="5881688"/>
          <p14:tracePt t="22972" x="2676525" y="5881688"/>
          <p14:tracePt t="22989" x="2733675" y="5881688"/>
          <p14:tracePt t="23006" x="2757488" y="5881688"/>
          <p14:tracePt t="23024" x="2781300" y="5881688"/>
          <p14:tracePt t="23052" x="2824163" y="5881688"/>
          <p14:tracePt t="23079" x="2843213" y="5881688"/>
          <p14:tracePt t="23099" x="2857500" y="5881688"/>
          <p14:tracePt t="23122" x="2862263" y="5881688"/>
          <p14:tracePt t="23141" x="2876550" y="5881688"/>
          <p14:tracePt t="23161" x="2886075" y="5881688"/>
          <p14:tracePt t="23182" x="2890838" y="5881688"/>
          <p14:tracePt t="23200" x="2895600" y="5881688"/>
          <p14:tracePt t="23221" x="2900363" y="5881688"/>
          <p14:tracePt t="23242" x="2905125" y="5881688"/>
          <p14:tracePt t="23273" x="2909888" y="5881688"/>
          <p14:tracePt t="23607" x="2909888" y="5876925"/>
          <p14:tracePt t="23634" x="2909888" y="5872163"/>
          <p14:tracePt t="23659" x="2905125" y="5867400"/>
          <p14:tracePt t="23681" x="2905125" y="5853113"/>
          <p14:tracePt t="23700" x="2905125" y="5848350"/>
          <p14:tracePt t="23740" x="2900363" y="5843588"/>
          <p14:tracePt t="23763" x="2895600" y="5838825"/>
          <p14:tracePt t="23786" x="2886075" y="5815013"/>
          <p14:tracePt t="23812" x="2871788" y="5805488"/>
          <p14:tracePt t="23824" x="2871788" y="5800725"/>
          <p14:tracePt t="23839" x="2867025" y="5795963"/>
          <p14:tracePt t="23843" x="2867025" y="5791200"/>
          <p14:tracePt t="23882" x="2862263" y="5786438"/>
          <p14:tracePt t="23926" x="2862263" y="5781675"/>
          <p14:tracePt t="23964" x="2867025" y="5772150"/>
          <p14:tracePt t="23991" x="2881313" y="5767388"/>
          <p14:tracePt t="24018" x="2890838" y="5767388"/>
          <p14:tracePt t="24043" x="2900363" y="5762625"/>
          <p14:tracePt t="24071" x="2909888" y="5762625"/>
          <p14:tracePt t="24100" x="2919413" y="5762625"/>
          <p14:tracePt t="24124" x="2924175" y="5762625"/>
          <p14:tracePt t="24183" x="2928938" y="5762625"/>
          <p14:tracePt t="24218" x="2933700" y="5762625"/>
          <p14:tracePt t="24244" x="2947988" y="5762625"/>
          <p14:tracePt t="24274" x="2986088" y="5762625"/>
          <p14:tracePt t="24299" x="3000375" y="5762625"/>
          <p14:tracePt t="24324" x="3033713" y="5776913"/>
          <p14:tracePt t="24344" x="3057525" y="5781675"/>
          <p14:tracePt t="24374" x="3186113" y="5815013"/>
          <p14:tracePt t="24388" x="3243263" y="5838825"/>
          <p14:tracePt t="24405" x="3305175" y="5862638"/>
          <p14:tracePt t="24422" x="3438525" y="5900738"/>
          <p14:tracePt t="24438" x="3481388" y="5915025"/>
          <p14:tracePt t="24455" x="3538538" y="5934075"/>
          <p14:tracePt t="24472" x="3562350" y="5943600"/>
          <p14:tracePt t="24489" x="3576638" y="5943600"/>
          <p14:tracePt t="24505" x="3590925" y="5943600"/>
          <p14:tracePt t="24522" x="3595688" y="5943600"/>
          <p14:tracePt t="24931" x="3619500" y="5938838"/>
          <p14:tracePt t="24951" x="3752850" y="5900738"/>
          <p14:tracePt t="24962" x="3848100" y="5876925"/>
          <p14:tracePt t="24972" x="3952875" y="5867400"/>
          <p14:tracePt t="24987" x="4043363" y="5867400"/>
          <p14:tracePt t="25004" x="4171950" y="5867400"/>
          <p14:tracePt t="25021" x="4210050" y="5876925"/>
          <p14:tracePt t="25038" x="4252913" y="5891213"/>
          <p14:tracePt t="25054" x="4319588" y="5905500"/>
          <p14:tracePt t="25072" x="4343400" y="5910263"/>
          <p14:tracePt t="25091" x="4405313" y="5924550"/>
          <p14:tracePt t="25105" x="4429125" y="5924550"/>
          <p14:tracePt t="25122" x="4462463" y="5924550"/>
          <p14:tracePt t="25139" x="4505325" y="5929313"/>
          <p14:tracePt t="25155" x="4543425" y="5929313"/>
          <p14:tracePt t="25175" x="4572000" y="5934075"/>
          <p14:tracePt t="25189" x="4581525" y="5938838"/>
          <p14:tracePt t="25205" x="4591050" y="5948363"/>
          <p14:tracePt t="25222" x="4595813" y="5948363"/>
          <p14:tracePt t="25238" x="4605338" y="5948363"/>
          <p14:tracePt t="25258" x="4610100" y="5953125"/>
          <p14:tracePt t="25503" x="4586288" y="5957888"/>
          <p14:tracePt t="25519" x="4529138" y="5981700"/>
          <p14:tracePt t="25525" x="4457700" y="5995988"/>
          <p14:tracePt t="25536" x="4400550" y="6005513"/>
          <p14:tracePt t="25562" x="4310063" y="6010275"/>
          <p14:tracePt t="25575" x="4257675" y="6010275"/>
          <p14:tracePt t="25588" x="4191000" y="6010275"/>
          <p14:tracePt t="25608" x="4067175" y="6010275"/>
          <p14:tracePt t="25622" x="4010025" y="6000750"/>
          <p14:tracePt t="25639" x="3957638" y="6000750"/>
          <p14:tracePt t="25659" x="3886200" y="5995988"/>
          <p14:tracePt t="25671" x="3862388" y="5986463"/>
          <p14:tracePt t="25688" x="3843338" y="5981700"/>
          <p14:tracePt t="25704" x="3800475" y="5967413"/>
          <p14:tracePt t="25721" x="3786188" y="5962650"/>
          <p14:tracePt t="25738" x="3757613" y="5953125"/>
          <p14:tracePt t="25754" x="3752850" y="5948363"/>
          <p14:tracePt t="25771" x="3733800" y="5943600"/>
          <p14:tracePt t="25787" x="3719513" y="5924550"/>
          <p14:tracePt t="25804" x="3709988" y="5924550"/>
          <p14:tracePt t="25821" x="3700463" y="5919788"/>
          <p14:tracePt t="25838" x="3686175" y="5919788"/>
          <p14:tracePt t="25858" x="3667125" y="5915025"/>
          <p14:tracePt t="25900" x="3648075" y="5915025"/>
          <p14:tracePt t="25923" x="3629025" y="5910263"/>
          <p14:tracePt t="25943" x="3614738" y="5910263"/>
          <p14:tracePt t="25955" x="3605213" y="5910263"/>
          <p14:tracePt t="25971" x="3586163" y="5910263"/>
          <p14:tracePt t="25987" x="3576638" y="5910263"/>
          <p14:tracePt t="26004" x="3552825" y="5905500"/>
          <p14:tracePt t="26020" x="3543300" y="5905500"/>
          <p14:tracePt t="26037" x="3519488" y="5895975"/>
          <p14:tracePt t="26053" x="3509963" y="5891213"/>
          <p14:tracePt t="26070" x="3505200" y="5891213"/>
          <p14:tracePt t="26087" x="3490913" y="5881688"/>
          <p14:tracePt t="26104" x="3481388" y="5881688"/>
          <p14:tracePt t="26123" x="3471863" y="5876925"/>
          <p14:tracePt t="26139" x="3467100" y="5872163"/>
          <p14:tracePt t="26155" x="3462338" y="5872163"/>
          <p14:tracePt t="26189" x="3462338" y="5857875"/>
          <p14:tracePt t="26209" x="3457575" y="5857875"/>
          <p14:tracePt t="26247" x="3452813" y="5857875"/>
          <p14:tracePt t="26342" x="3452813" y="5853113"/>
          <p14:tracePt t="26378" x="3452813" y="5848350"/>
          <p14:tracePt t="26414" x="3452813" y="5843588"/>
          <p14:tracePt t="26450" x="3452813" y="5838825"/>
          <p14:tracePt t="26475" x="3457575" y="5838825"/>
          <p14:tracePt t="26496" x="3467100" y="5834063"/>
          <p14:tracePt t="26519" x="3490913" y="5834063"/>
          <p14:tracePt t="26543" x="3519488" y="5834063"/>
          <p14:tracePt t="26569" x="3548063" y="5834063"/>
          <p14:tracePt t="26591" x="3581400" y="5838825"/>
          <p14:tracePt t="26616" x="3614738" y="5838825"/>
          <p14:tracePt t="26639" x="3629025" y="5838825"/>
          <p14:tracePt t="26650" x="3652838" y="5843588"/>
          <p14:tracePt t="26670" x="3671888" y="5848350"/>
          <p14:tracePt t="26686" x="3705225" y="5848350"/>
          <p14:tracePt t="26703" x="3724275" y="5848350"/>
          <p14:tracePt t="26720" x="3738563" y="5848350"/>
          <p14:tracePt t="26737" x="3781425" y="5848350"/>
          <p14:tracePt t="26754" x="3795713" y="5848350"/>
          <p14:tracePt t="26772" x="3819525" y="5843588"/>
          <p14:tracePt t="26789" x="3843338" y="5843588"/>
          <p14:tracePt t="26807" x="3857625" y="5843588"/>
          <p14:tracePt t="26826" x="3867150" y="5843588"/>
          <p14:tracePt t="26842" x="3876675" y="5843588"/>
          <p14:tracePt t="26862" x="3881438" y="5843588"/>
          <p14:tracePt t="26883" x="3886200" y="5843588"/>
          <p14:tracePt t="26895" x="3890963" y="5843588"/>
          <p14:tracePt t="26904" x="3900488" y="5843588"/>
          <p14:tracePt t="26919" x="3905250" y="5843588"/>
          <p14:tracePt t="26936" x="3924300" y="5843588"/>
          <p14:tracePt t="26953" x="3938588" y="5843588"/>
          <p14:tracePt t="26969" x="3957638" y="5843588"/>
          <p14:tracePt t="26986" x="3990975" y="5838825"/>
          <p14:tracePt t="27003" x="4010025" y="5838825"/>
          <p14:tracePt t="27022" x="4033838" y="5834063"/>
          <p14:tracePt t="27037" x="4048125" y="5834063"/>
          <p14:tracePt t="27045" x="4052888" y="5834063"/>
          <p14:tracePt t="27061" x="4062413" y="5834063"/>
          <p14:tracePt t="27075" x="4071938" y="5829300"/>
          <p14:tracePt t="27088" x="4086225" y="5829300"/>
          <p14:tracePt t="27105" x="4090988" y="5829300"/>
          <p14:tracePt t="27120" x="4100513" y="5829300"/>
          <p14:tracePt t="27137" x="4105275" y="5829300"/>
          <p14:tracePt t="27153" x="4110038" y="5829300"/>
          <p14:tracePt t="27170" x="4119563" y="5829300"/>
          <p14:tracePt t="27195" x="4124325" y="5829300"/>
          <p14:tracePt t="27210" x="4129088" y="5829300"/>
          <p14:tracePt t="27225" x="4138613" y="5829300"/>
          <p14:tracePt t="27255" x="4143375" y="5829300"/>
          <p14:tracePt t="27269" x="4148138" y="5829300"/>
          <p14:tracePt t="27287" x="4167188" y="5824538"/>
          <p14:tracePt t="27303" x="4171950" y="5824538"/>
          <p14:tracePt t="27320" x="4176713" y="5824538"/>
          <p14:tracePt t="27336" x="4186238" y="5819775"/>
          <p14:tracePt t="27353" x="4191000" y="5819775"/>
          <p14:tracePt t="27370" x="4200525" y="5819775"/>
          <p14:tracePt t="27387" x="4205288" y="5819775"/>
          <p14:tracePt t="27404" x="4210050" y="5819775"/>
          <p14:tracePt t="27420" x="4219575" y="5819775"/>
          <p14:tracePt t="27453" x="4224338" y="5819775"/>
          <p14:tracePt t="27495" x="4229100" y="5819775"/>
          <p14:tracePt t="27528" x="4238625" y="5819775"/>
          <p14:tracePt t="28416" x="4233863" y="5819775"/>
          <p14:tracePt t="28431" x="4229100" y="5819775"/>
          <p14:tracePt t="28445" x="4229100" y="5810250"/>
          <p14:tracePt t="28466" x="4224338" y="5810250"/>
          <p14:tracePt t="28525" x="4219575" y="5810250"/>
          <p14:tracePt t="29071" x="4224338" y="5810250"/>
          <p14:tracePt t="29083" x="4229100" y="5810250"/>
          <p14:tracePt t="29108" x="4238625" y="5810250"/>
          <p14:tracePt t="29143" x="4243388" y="5810250"/>
          <p14:tracePt t="29155" x="4248150" y="5810250"/>
          <p14:tracePt t="29179" x="4252913" y="5810250"/>
          <p14:tracePt t="29191" x="4257675" y="5810250"/>
          <p14:tracePt t="29204" x="4262438" y="5810250"/>
          <p14:tracePt t="29215" x="4267200" y="5810250"/>
          <p14:tracePt t="29239" x="4276725" y="5810250"/>
          <p14:tracePt t="29251" x="4281488" y="5810250"/>
          <p14:tracePt t="29263" x="4286250" y="5810250"/>
          <p14:tracePt t="29275" x="4295775" y="5810250"/>
          <p14:tracePt t="29288" x="4300538" y="5810250"/>
          <p14:tracePt t="29301" x="4310063" y="5810250"/>
          <p14:tracePt t="29317" x="4324350" y="5810250"/>
          <p14:tracePt t="29334" x="4343400" y="5810250"/>
          <p14:tracePt t="29335" x="4352925" y="5810250"/>
          <p14:tracePt t="29351" x="4367213" y="5810250"/>
          <p14:tracePt t="29367" x="4376738" y="5810250"/>
          <p14:tracePt t="29384" x="4414838" y="5810250"/>
          <p14:tracePt t="29402" x="4424363" y="5810250"/>
          <p14:tracePt t="29421" x="4448175" y="5810250"/>
          <p14:tracePt t="29435" x="4462463" y="5810250"/>
          <p14:tracePt t="29452" x="4471988" y="5810250"/>
          <p14:tracePt t="29470" x="4486275" y="5810250"/>
          <p14:tracePt t="29485" x="4500563" y="5810250"/>
          <p14:tracePt t="29502" x="4505325" y="5810250"/>
          <p14:tracePt t="29518" x="4529138" y="5810250"/>
          <p14:tracePt t="29535" x="4533900" y="5810250"/>
          <p14:tracePt t="29552" x="4543425" y="5810250"/>
          <p14:tracePt t="29560" x="4548188" y="5810250"/>
          <p14:tracePt t="29578" x="4562475" y="5810250"/>
          <p14:tracePt t="29591" x="4572000" y="5810250"/>
          <p14:tracePt t="29604" x="4576763" y="5810250"/>
          <p14:tracePt t="29621" x="4586288" y="5810250"/>
          <p14:tracePt t="29637" x="4605338" y="5810250"/>
          <p14:tracePt t="29651" x="4610100" y="5810250"/>
          <p14:tracePt t="29667" x="4614863" y="5810250"/>
          <p14:tracePt t="29684" x="4624388" y="5810250"/>
          <p14:tracePt t="29701" x="4638675" y="5810250"/>
          <p14:tracePt t="29719" x="4643438" y="5810250"/>
          <p14:tracePt t="29734" x="4652963" y="5810250"/>
          <p14:tracePt t="29751" x="4662488" y="5810250"/>
          <p14:tracePt t="29769" x="4676775" y="5810250"/>
          <p14:tracePt t="29785" x="4700588" y="5810250"/>
          <p14:tracePt t="29801" x="4719638" y="5815013"/>
          <p14:tracePt t="29819" x="4752975" y="5815013"/>
          <p14:tracePt t="29835" x="4772025" y="5815013"/>
          <p14:tracePt t="29854" x="4829175" y="5815013"/>
          <p14:tracePt t="29873" x="4862513" y="5810250"/>
          <p14:tracePt t="29901" x="4924425" y="5810250"/>
          <p14:tracePt t="29919" x="4967288" y="5810250"/>
          <p14:tracePt t="29935" x="5000625" y="5810250"/>
          <p14:tracePt t="29950" x="5014913" y="5810250"/>
          <p14:tracePt t="29967" x="5024438" y="5810250"/>
          <p14:tracePt t="29983" x="5038725" y="5810250"/>
          <p14:tracePt t="30000" x="5043488" y="5810250"/>
          <p14:tracePt t="30017" x="5057775" y="5810250"/>
          <p14:tracePt t="30034" x="5072063" y="5810250"/>
          <p14:tracePt t="30051" x="5076825" y="5810250"/>
          <p14:tracePt t="30059" x="5081588" y="5805488"/>
          <p14:tracePt t="30075" x="5086350" y="5805488"/>
          <p14:tracePt t="30088" x="5095875" y="5805488"/>
          <p14:tracePt t="30103" x="5100638" y="5805488"/>
          <p14:tracePt t="30121" x="5105400" y="5805488"/>
          <p14:tracePt t="30147" x="5110163" y="5805488"/>
          <p14:tracePt t="31212" x="5105400" y="5805488"/>
          <p14:tracePt t="31229" x="5091113" y="5805488"/>
          <p14:tracePt t="31234" x="5067300" y="5815013"/>
          <p14:tracePt t="31251" x="5053013" y="5815013"/>
          <p14:tracePt t="31265" x="5019675" y="5819775"/>
          <p14:tracePt t="31281" x="4943475" y="5834063"/>
          <p14:tracePt t="31294" x="4895850" y="5838825"/>
          <p14:tracePt t="31310" x="4843463" y="5848350"/>
          <p14:tracePt t="31325" x="4786313" y="5848350"/>
          <p14:tracePt t="31343" x="4662488" y="5857875"/>
          <p14:tracePt t="31360" x="4614863" y="5862638"/>
          <p14:tracePt t="31367" x="4572000" y="5872163"/>
          <p14:tracePt t="31383" x="4529138" y="5876925"/>
          <p14:tracePt t="31399" x="4448175" y="5891213"/>
          <p14:tracePt t="31416" x="4400550" y="5891213"/>
          <p14:tracePt t="31433" x="4333875" y="5891213"/>
          <p14:tracePt t="31435" x="4281488" y="5900738"/>
          <p14:tracePt t="31449" x="4229100" y="5900738"/>
          <p14:tracePt t="31467" x="4186238" y="5905500"/>
          <p14:tracePt t="31485" x="4133850" y="5915025"/>
          <p14:tracePt t="31500" x="4062413" y="5924550"/>
          <p14:tracePt t="31517" x="4019550" y="5934075"/>
          <p14:tracePt t="31533" x="3929063" y="5948363"/>
          <p14:tracePt t="31550" x="3881438" y="5953125"/>
          <p14:tracePt t="31561" x="3829050" y="5953125"/>
          <p14:tracePt t="31581" x="3748088" y="5953125"/>
          <p14:tracePt t="31602" x="3709988" y="5953125"/>
          <p14:tracePt t="31609" x="3667125" y="5953125"/>
          <p14:tracePt t="31623" x="3633788" y="5953125"/>
          <p14:tracePt t="31643" x="3562350" y="5953125"/>
          <p14:tracePt t="31656" x="3519488" y="5948363"/>
          <p14:tracePt t="31666" x="3495675" y="5938838"/>
          <p14:tracePt t="31682" x="3452813" y="5938838"/>
          <p14:tracePt t="31699" x="3390900" y="5938838"/>
          <p14:tracePt t="31716" x="3348038" y="5934075"/>
          <p14:tracePt t="31732" x="3324225" y="5934075"/>
          <p14:tracePt t="31749" x="3267075" y="5924550"/>
          <p14:tracePt t="31766" x="3243263" y="5919788"/>
          <p14:tracePt t="31784" x="3209925" y="5915025"/>
          <p14:tracePt t="31800" x="3181350" y="5910263"/>
          <p14:tracePt t="31816" x="3167063" y="5905500"/>
          <p14:tracePt t="31833" x="3128963" y="5886450"/>
          <p14:tracePt t="31850" x="3114675" y="5876925"/>
          <p14:tracePt t="31870" x="3062288" y="5867400"/>
          <p14:tracePt t="31896" x="2990850" y="5843588"/>
          <p14:tracePt t="31921" x="2914650" y="5824538"/>
          <p14:tracePt t="31940" x="2852738" y="5810250"/>
          <p14:tracePt t="31954" x="2824163" y="5805488"/>
          <p14:tracePt t="31965" x="2805113" y="5795963"/>
          <p14:tracePt t="31982" x="2786063" y="5795963"/>
          <p14:tracePt t="31999" x="2762250" y="5776913"/>
          <p14:tracePt t="32015" x="2752725" y="5772150"/>
          <p14:tracePt t="32032" x="2743200" y="5762625"/>
          <p14:tracePt t="32049" x="2728913" y="5743575"/>
          <p14:tracePt t="32079" x="2714625" y="5729288"/>
          <p14:tracePt t="32110" x="2709863" y="5695950"/>
          <p14:tracePt t="32129" x="2709863" y="5691188"/>
          <p14:tracePt t="32161" x="2709863" y="5662613"/>
          <p14:tracePt t="32185" x="2709863" y="5653088"/>
          <p14:tracePt t="32211" x="2705100" y="5648325"/>
          <p14:tracePt t="32233" x="2705100" y="5638800"/>
          <p14:tracePt t="32254" x="2705100" y="5634038"/>
          <p14:tracePt t="32328" x="2705100" y="5629275"/>
          <p14:tracePt t="32580" x="2705100" y="5624513"/>
          <p14:tracePt t="32617" x="2705100" y="5619750"/>
          <p14:tracePt t="32643" x="2705100" y="5614988"/>
          <p14:tracePt t="32672" x="2728913" y="5595938"/>
          <p14:tracePt t="32676" x="2743200" y="5591175"/>
          <p14:tracePt t="32700" x="2781300" y="5576888"/>
          <p14:tracePt t="32726" x="2852738" y="5567363"/>
          <p14:tracePt t="32756" x="2919413" y="5553075"/>
          <p14:tracePt t="32762" x="2957513" y="5553075"/>
          <p14:tracePt t="32774" x="2990850" y="5553075"/>
          <p14:tracePt t="32781" x="3033713" y="5553075"/>
          <p14:tracePt t="32798" x="3067050" y="5557838"/>
          <p14:tracePt t="32815" x="3105150" y="5562600"/>
          <p14:tracePt t="32816" x="3119438" y="5562600"/>
          <p14:tracePt t="32831" x="3148013" y="5567363"/>
          <p14:tracePt t="32848" x="3171825" y="5567363"/>
          <p14:tracePt t="32852" x="3195638" y="5576888"/>
          <p14:tracePt t="32868" x="3219450" y="5576888"/>
          <p14:tracePt t="32882" x="3252788" y="5581650"/>
          <p14:tracePt t="32898" x="3276600" y="5581650"/>
          <p14:tracePt t="32915" x="3333750" y="5591175"/>
          <p14:tracePt t="32931" x="3362325" y="5591175"/>
          <p14:tracePt t="32948" x="3424238" y="5595938"/>
          <p14:tracePt t="32965" x="3443288" y="5595938"/>
          <p14:tracePt t="32982" x="3467100" y="5595938"/>
          <p14:tracePt t="32998" x="3495675" y="5605463"/>
          <p14:tracePt t="33015" x="3509963" y="5605463"/>
          <p14:tracePt t="33032" x="3533775" y="5605463"/>
          <p14:tracePt t="33049" x="3543300" y="5605463"/>
          <p14:tracePt t="33065" x="3557588" y="5605463"/>
          <p14:tracePt t="33069" x="3562350" y="5614988"/>
          <p14:tracePt t="33081" x="3576638" y="5614988"/>
          <p14:tracePt t="33098" x="3581400" y="5614988"/>
          <p14:tracePt t="33115" x="3600450" y="5614988"/>
          <p14:tracePt t="33131" x="3614738" y="5614988"/>
          <p14:tracePt t="33148" x="3629025" y="5619750"/>
          <p14:tracePt t="33165" x="3648075" y="5619750"/>
          <p14:tracePt t="33181" x="3657600" y="5619750"/>
          <p14:tracePt t="33199" x="3671888" y="5619750"/>
          <p14:tracePt t="33215" x="3681413" y="5619750"/>
          <p14:tracePt t="33231" x="3686175" y="5619750"/>
          <p14:tracePt t="33248" x="3700463" y="5619750"/>
          <p14:tracePt t="33266" x="3709988" y="5619750"/>
          <p14:tracePt t="33282" x="3714750" y="5619750"/>
          <p14:tracePt t="33298" x="3724275" y="5619750"/>
          <p14:tracePt t="33331" x="3733800" y="5619750"/>
          <p14:tracePt t="33348" x="3738563" y="5619750"/>
          <p14:tracePt t="33365" x="3748088" y="5619750"/>
          <p14:tracePt t="33382" x="3757613" y="5619750"/>
          <p14:tracePt t="33422" x="3762375" y="5619750"/>
          <p14:tracePt t="33443" x="3767138" y="5619750"/>
          <p14:tracePt t="33479" x="3771900" y="5619750"/>
          <p14:tracePt t="33494" x="3776663" y="5610225"/>
          <p14:tracePt t="33518" x="3800475" y="5600700"/>
          <p14:tracePt t="33540" x="3833813" y="5591175"/>
          <p14:tracePt t="33565" x="3857625" y="5581650"/>
          <p14:tracePt t="33582" x="3867150" y="5572125"/>
          <p14:tracePt t="33601" x="3886200" y="5562600"/>
          <p14:tracePt t="33622" x="3905250" y="5553075"/>
          <p14:tracePt t="33639" x="3910013" y="5548313"/>
          <p14:tracePt t="33662" x="3919538" y="5543550"/>
          <p14:tracePt t="33691" x="3924300" y="5543550"/>
          <p14:tracePt t="34166" x="3905250" y="5534025"/>
          <p14:tracePt t="34191" x="3824288" y="5519738"/>
          <p14:tracePt t="34217" x="3724275" y="5514975"/>
          <p14:tracePt t="34240" x="3652838" y="5514975"/>
          <p14:tracePt t="34265" x="3595688" y="5514975"/>
          <p14:tracePt t="34286" x="3538538" y="5524500"/>
          <p14:tracePt t="34306" x="3471863" y="5538788"/>
          <p14:tracePt t="34316" x="3424238" y="5538788"/>
          <p14:tracePt t="34330" x="3390900" y="5543550"/>
          <p14:tracePt t="34347" x="3348038" y="5543550"/>
          <p14:tracePt t="34364" x="3281363" y="5548313"/>
          <p14:tracePt t="34380" x="3262313" y="5548313"/>
          <p14:tracePt t="34397" x="3238500" y="5548313"/>
          <p14:tracePt t="34414" x="3214688" y="5548313"/>
          <p14:tracePt t="34431" x="3195638" y="5548313"/>
          <p14:tracePt t="34447" x="3176588" y="5548313"/>
          <p14:tracePt t="34464" x="3171825" y="5548313"/>
          <p14:tracePt t="34481" x="3167063" y="5548313"/>
          <p14:tracePt t="34497" x="3162300" y="5548313"/>
          <p14:tracePt t="34893" x="3167063" y="5548313"/>
          <p14:tracePt t="34922" x="3171825" y="5548313"/>
          <p14:tracePt t="34955" x="3190875" y="5548313"/>
          <p14:tracePt t="34983" x="3200400" y="5548313"/>
          <p14:tracePt t="34996" x="3205163" y="5548313"/>
          <p14:tracePt t="35013" x="3233738" y="5548313"/>
          <p14:tracePt t="35029" x="3252788" y="5548313"/>
          <p14:tracePt t="35046" x="3290888" y="5557838"/>
          <p14:tracePt t="35063" x="3314700" y="5557838"/>
          <p14:tracePt t="35079" x="3333750" y="5557838"/>
          <p14:tracePt t="35096" x="3367088" y="5553075"/>
          <p14:tracePt t="35115" x="3386138" y="5553075"/>
          <p14:tracePt t="35121" x="3395663" y="5553075"/>
          <p14:tracePt t="35143" x="3405188" y="5553075"/>
          <p14:tracePt t="35164" x="3429000" y="5553075"/>
          <p14:tracePt t="35184" x="3443288" y="5553075"/>
          <p14:tracePt t="35206" x="3467100" y="5553075"/>
          <p14:tracePt t="35229" x="3490913" y="5553075"/>
          <p14:tracePt t="35241" x="3495675" y="5553075"/>
          <p14:tracePt t="35263" x="3509963" y="5553075"/>
          <p14:tracePt t="35279" x="3514725" y="5553075"/>
          <p14:tracePt t="35296" x="3519488" y="5553075"/>
          <p14:tracePt t="35313" x="3533775" y="5553075"/>
          <p14:tracePt t="35329" x="3538538" y="5553075"/>
          <p14:tracePt t="35346" x="3548063" y="5553075"/>
          <p14:tracePt t="35364" x="3552825" y="5553075"/>
          <p14:tracePt t="35386" x="3576638" y="5557838"/>
          <p14:tracePt t="35412" x="3605213" y="5567363"/>
          <p14:tracePt t="35435" x="3638550" y="5567363"/>
          <p14:tracePt t="35458" x="3662363" y="5567363"/>
          <p14:tracePt t="35474" x="3671888" y="5567363"/>
          <p14:tracePt t="35496" x="3695700" y="5567363"/>
          <p14:tracePt t="35512" x="3700463" y="5567363"/>
          <p14:tracePt t="35532" x="3714750" y="5567363"/>
          <p14:tracePt t="35557" x="3733800" y="5572125"/>
          <p14:tracePt t="35572" x="3748088" y="5572125"/>
          <p14:tracePt t="35590" x="3757613" y="5576888"/>
          <p14:tracePt t="35606" x="3771900" y="5576888"/>
          <p14:tracePt t="35615" x="3776663" y="5576888"/>
          <p14:tracePt t="35635" x="3781425" y="5576888"/>
          <p14:tracePt t="35659" x="3786188" y="5576888"/>
          <p14:tracePt t="35723" x="3790950" y="5576888"/>
          <p14:tracePt t="36793" x="3771900" y="5576888"/>
          <p14:tracePt t="36814" x="3681413" y="5576888"/>
          <p14:tracePt t="36829" x="3614738" y="5576888"/>
          <p14:tracePt t="36851" x="3529013" y="5576888"/>
          <p14:tracePt t="36895" x="3438525" y="5576888"/>
          <p14:tracePt t="36923" x="3390900" y="5576888"/>
          <p14:tracePt t="36934" x="3381375" y="5576888"/>
          <p14:tracePt t="36945" x="3371850" y="5576888"/>
          <p14:tracePt t="36961" x="3357563" y="5576888"/>
          <p14:tracePt t="36978" x="3348038" y="5576888"/>
          <p14:tracePt t="36994" x="3343275" y="5576888"/>
          <p14:tracePt t="37028" x="3333750" y="5576888"/>
          <p14:tracePt t="37127" x="3328988" y="5576888"/>
          <p14:tracePt t="37151" x="3319463" y="5576888"/>
          <p14:tracePt t="37173" x="3305175" y="5586413"/>
          <p14:tracePt t="37193" x="3295650" y="5600700"/>
          <p14:tracePt t="37213" x="3281363" y="5605463"/>
          <p14:tracePt t="37235" x="3276600" y="5605463"/>
          <p14:tracePt t="37258" x="3271838" y="5610225"/>
          <p14:tracePt t="37280" x="3267075" y="5610225"/>
          <p14:tracePt t="37620" x="3271838" y="5610225"/>
          <p14:tracePt t="37650" x="3295650" y="5610225"/>
          <p14:tracePt t="37655" x="3305175" y="5610225"/>
          <p14:tracePt t="37688" x="3352800" y="5595938"/>
          <p14:tracePt t="37710" x="3371850" y="5591175"/>
          <p14:tracePt t="37723" x="3390900" y="5591175"/>
          <p14:tracePt t="37734" x="3395663" y="5591175"/>
          <p14:tracePt t="37747" x="3409950" y="5586413"/>
          <p14:tracePt t="37761" x="3429000" y="5581650"/>
          <p14:tracePt t="37777" x="3448050" y="5581650"/>
          <p14:tracePt t="37794" x="3476625" y="5572125"/>
          <p14:tracePt t="37811" x="3495675" y="5567363"/>
          <p14:tracePt t="37828" x="3509963" y="5567363"/>
          <p14:tracePt t="37860" x="3557588" y="5557838"/>
          <p14:tracePt t="37894" x="3595688" y="5553075"/>
          <p14:tracePt t="37922" x="3624263" y="5543550"/>
          <p14:tracePt t="37944" x="3652838" y="5538788"/>
          <p14:tracePt t="37953" x="3662363" y="5538788"/>
          <p14:tracePt t="37961" x="3681413" y="5538788"/>
          <p14:tracePt t="37977" x="3690938" y="5538788"/>
          <p14:tracePt t="37994" x="3705225" y="5538788"/>
          <p14:tracePt t="38010" x="3724275" y="5534025"/>
          <p14:tracePt t="38027" x="3729038" y="5534025"/>
          <p14:tracePt t="38044" x="3733800" y="5534025"/>
          <p14:tracePt t="38062" x="3743325" y="5534025"/>
          <p14:tracePt t="38089" x="3748088" y="5534025"/>
          <p14:tracePt t="38107" x="3757613" y="5534025"/>
          <p14:tracePt t="38124" x="3762375" y="5534025"/>
          <p14:tracePt t="38149" x="3767138" y="5534025"/>
          <p14:tracePt t="38184" x="3771900" y="5534025"/>
          <p14:tracePt t="38280" x="3771900" y="5538788"/>
          <p14:tracePt t="38301" x="3748088" y="5562600"/>
          <p14:tracePt t="38324" x="3686175" y="5629275"/>
          <p14:tracePt t="38352" x="3600450" y="5700713"/>
          <p14:tracePt t="38374" x="3509963" y="5772150"/>
          <p14:tracePt t="38396" x="3486150" y="5791200"/>
          <p14:tracePt t="38420" x="3429000" y="5834063"/>
          <p14:tracePt t="38444" x="3414713" y="5862638"/>
          <p14:tracePt t="38460" x="3400425" y="5867400"/>
          <p14:tracePt t="38477" x="3386138" y="5886450"/>
          <p14:tracePt t="38494" x="3381375" y="5891213"/>
          <p14:tracePt t="38510" x="3367088" y="5900738"/>
          <p14:tracePt t="38528" x="3348038" y="5919788"/>
          <p14:tracePt t="38552" x="3319463" y="5934075"/>
          <p14:tracePt t="38582" x="3276600" y="5957888"/>
          <p14:tracePt t="38606" x="3224213" y="5986463"/>
          <p14:tracePt t="38628" x="3181350" y="6010275"/>
          <p14:tracePt t="38650" x="3143250" y="6019800"/>
          <p14:tracePt t="38665" x="3128963" y="6029325"/>
          <p14:tracePt t="38685" x="3105150" y="6038850"/>
          <p14:tracePt t="38696" x="3100388" y="6038850"/>
          <p14:tracePt t="38710" x="3090863" y="6043613"/>
          <p14:tracePt t="38727" x="3086100" y="6043613"/>
          <p14:tracePt t="38744" x="3076575" y="6048375"/>
          <p14:tracePt t="38778" x="3076575" y="6057900"/>
          <p14:tracePt t="39529" x="3038475" y="6057900"/>
          <p14:tracePt t="39552" x="2947988" y="6057900"/>
          <p14:tracePt t="39568" x="2900363" y="6057900"/>
          <p14:tracePt t="39584" x="2828925" y="6057900"/>
          <p14:tracePt t="39604" x="2795588" y="6057900"/>
          <p14:tracePt t="39624" x="2728913" y="6057900"/>
          <p14:tracePt t="39648" x="2695575" y="6057900"/>
          <p14:tracePt t="39670" x="2657475" y="6057900"/>
          <p14:tracePt t="39686" x="2638425" y="6057900"/>
          <p14:tracePt t="39706" x="2595563" y="6062663"/>
          <p14:tracePt t="39714" x="2571750" y="6062663"/>
          <p14:tracePt t="39726" x="2547938" y="6072188"/>
          <p14:tracePt t="39742" x="2524125" y="6072188"/>
          <p14:tracePt t="39759" x="2495550" y="6076950"/>
          <p14:tracePt t="39776" x="2457450" y="6076950"/>
          <p14:tracePt t="39792" x="2428875" y="6091238"/>
          <p14:tracePt t="39810" x="2414588" y="6091238"/>
          <p14:tracePt t="39827" x="2386013" y="6091238"/>
          <p14:tracePt t="39844" x="2376488" y="6091238"/>
          <p14:tracePt t="39874" x="2347913" y="6091238"/>
          <p14:tracePt t="39908" x="2333625" y="6091238"/>
          <p14:tracePt t="39934" x="2319338" y="6091238"/>
          <p14:tracePt t="39959" x="2314575" y="6091238"/>
          <p14:tracePt t="39978" x="2309813" y="6091238"/>
          <p14:tracePt t="39992" x="2305050" y="6091238"/>
          <p14:tracePt t="40038" x="2300288" y="6091238"/>
          <p14:tracePt t="40355" x="2300288" y="6081713"/>
          <p14:tracePt t="40381" x="2309813" y="6076950"/>
          <p14:tracePt t="40405" x="2352675" y="6072188"/>
          <p14:tracePt t="40422" x="2386013" y="6057900"/>
          <p14:tracePt t="40441" x="2495550" y="6038850"/>
          <p14:tracePt t="40460" x="2576513" y="6015038"/>
          <p14:tracePt t="40476" x="2638425" y="6010275"/>
          <p14:tracePt t="40495" x="2695575" y="5995988"/>
          <p14:tracePt t="40513" x="2719388" y="5995988"/>
          <p14:tracePt t="40532" x="2771775" y="5981700"/>
          <p14:tracePt t="40547" x="2800350" y="5981700"/>
          <p14:tracePt t="40558" x="2833688" y="5976938"/>
          <p14:tracePt t="40575" x="2857500" y="5976938"/>
          <p14:tracePt t="40578" x="2890838" y="5976938"/>
          <p14:tracePt t="40592" x="2914650" y="5976938"/>
          <p14:tracePt t="40608" x="2947988" y="5976938"/>
          <p14:tracePt t="40625" x="2995613" y="5976938"/>
          <p14:tracePt t="40642" x="3024188" y="5976938"/>
          <p14:tracePt t="40659" x="3052763" y="5976938"/>
          <p14:tracePt t="40662" x="3071813" y="5976938"/>
          <p14:tracePt t="40676" x="3095625" y="5976938"/>
          <p14:tracePt t="40692" x="3114675" y="5976938"/>
          <p14:tracePt t="40710" x="3138488" y="5976938"/>
          <p14:tracePt t="40726" x="3157538" y="5976938"/>
          <p14:tracePt t="40742" x="3171825" y="5976938"/>
          <p14:tracePt t="40759" x="3186113" y="5976938"/>
          <p14:tracePt t="40776" x="3190875" y="5981700"/>
          <p14:tracePt t="40794" x="3209925" y="5981700"/>
          <p14:tracePt t="40809" x="3219450" y="5991225"/>
          <p14:tracePt t="40826" x="3224213" y="5991225"/>
          <p14:tracePt t="40842" x="3243263" y="5991225"/>
          <p14:tracePt t="40859" x="3257550" y="5995988"/>
          <p14:tracePt t="40875" x="3267075" y="5995988"/>
          <p14:tracePt t="40893" x="3290888" y="6005513"/>
          <p14:tracePt t="40910" x="3300413" y="6005513"/>
          <p14:tracePt t="40935" x="3324225" y="6005513"/>
          <p14:tracePt t="40947" x="3328988" y="6010275"/>
          <p14:tracePt t="40958" x="3333750" y="6015038"/>
          <p14:tracePt t="40975" x="3348038" y="6015038"/>
          <p14:tracePt t="40991" x="3362325" y="6019800"/>
          <p14:tracePt t="41008" x="3367088" y="6019800"/>
          <p14:tracePt t="41025" x="3381375" y="6019800"/>
          <p14:tracePt t="41042" x="3386138" y="6019800"/>
          <p14:tracePt t="41046" x="3390900" y="6024563"/>
          <p14:tracePt t="41059" x="3405188" y="6024563"/>
          <p14:tracePt t="41076" x="3409950" y="6024563"/>
          <p14:tracePt t="41094" x="3419475" y="6024563"/>
          <p14:tracePt t="41109" x="3424238" y="6034088"/>
          <p14:tracePt t="41126" x="3429000" y="6034088"/>
          <p14:tracePt t="41143" x="3438525" y="6034088"/>
          <p14:tracePt t="41159" x="3448050" y="6034088"/>
          <p14:tracePt t="41176" x="3452813" y="6034088"/>
          <p14:tracePt t="41193" x="3462338" y="6034088"/>
          <p14:tracePt t="41232" x="3467100" y="6034088"/>
          <p14:tracePt t="41250" x="3471863" y="6034088"/>
          <p14:tracePt t="41266" x="3486150" y="6034088"/>
          <p14:tracePt t="41279" x="3490913" y="6034088"/>
          <p14:tracePt t="41293" x="3500438" y="6034088"/>
          <p14:tracePt t="41310" x="3529013" y="6034088"/>
          <p14:tracePt t="41326" x="3552825" y="6029325"/>
          <p14:tracePt t="41342" x="3576638" y="6029325"/>
          <p14:tracePt t="41358" x="3633788" y="6024563"/>
          <p14:tracePt t="41375" x="3667125" y="6024563"/>
          <p14:tracePt t="41392" x="3714750" y="6019800"/>
          <p14:tracePt t="41408" x="3800475" y="5995988"/>
          <p14:tracePt t="41425" x="3838575" y="5991225"/>
          <p14:tracePt t="41441" x="3890963" y="5976938"/>
          <p14:tracePt t="41458" x="3910013" y="5972175"/>
          <p14:tracePt t="41477" x="3919538" y="5967413"/>
          <p14:tracePt t="41492" x="3929063" y="5967413"/>
          <p14:tracePt t="41899" x="3957638" y="5957888"/>
          <p14:tracePt t="41921" x="4110038" y="5919788"/>
          <p14:tracePt t="41952" x="4295775" y="5886450"/>
          <p14:tracePt t="41978" x="4386263" y="5886450"/>
          <p14:tracePt t="41991" x="4429125" y="5886450"/>
          <p14:tracePt t="42007" x="4510088" y="5886450"/>
          <p14:tracePt t="42024" x="4538663" y="5886450"/>
          <p14:tracePt t="42041" x="4595813" y="5886450"/>
          <p14:tracePt t="42057" x="4614863" y="5886450"/>
          <p14:tracePt t="42074" x="4624388" y="5886450"/>
          <p14:tracePt t="42091" x="4638675" y="5886450"/>
          <p14:tracePt t="45191" x="4657725" y="5867400"/>
          <p14:tracePt t="45212" x="4762500" y="5734050"/>
          <p14:tracePt t="45230" x="4833938" y="5653088"/>
          <p14:tracePt t="45236" x="4929188" y="5562600"/>
          <p14:tracePt t="45252" x="5033963" y="5467350"/>
          <p14:tracePt t="45268" x="5162550" y="5376863"/>
          <p14:tracePt t="45285" x="5367338" y="5219700"/>
          <p14:tracePt t="45306" x="5472113" y="5143500"/>
          <p14:tracePt t="45311" x="5586413" y="5076825"/>
          <p14:tracePt t="45324" x="5710238" y="5010150"/>
          <p14:tracePt t="45331" x="5834063" y="4929188"/>
          <p14:tracePt t="45343" x="5962650" y="4852988"/>
          <p14:tracePt t="45355" x="6100763" y="4776788"/>
          <p14:tracePt t="45371" x="6238875" y="4686300"/>
          <p14:tracePt t="45388" x="6400800" y="4595813"/>
          <p14:tracePt t="45390" x="6567488" y="4491038"/>
          <p14:tracePt t="45405" x="6729413" y="4376738"/>
          <p14:tracePt t="45421" x="6910388" y="4252913"/>
          <p14:tracePt t="45438" x="7272338" y="4000500"/>
          <p14:tracePt t="45456" x="7415213" y="3881438"/>
          <p14:tracePt t="45474" x="7662863" y="3652838"/>
          <p14:tracePt t="45489" x="7767638" y="3557588"/>
          <p14:tracePt t="45506" x="7886700" y="3462338"/>
          <p14:tracePt t="45523" x="7991475" y="3376613"/>
          <p14:tracePt t="45539" x="8139113" y="3252788"/>
          <p14:tracePt t="45550" x="8181975" y="3219450"/>
          <p14:tracePt t="45566" x="8215313" y="3195638"/>
          <p14:tracePt t="45585" x="8281988" y="3157538"/>
          <p14:tracePt t="45603" x="8324850" y="3133725"/>
          <p14:tracePt t="45937" x="8348663" y="3114675"/>
          <p14:tracePt t="45969" x="8420100" y="2976563"/>
          <p14:tracePt t="45984" x="8439150" y="2943225"/>
          <p14:tracePt t="45994" x="8443913" y="2909888"/>
          <p14:tracePt t="46006" x="8453438" y="2876550"/>
          <p14:tracePt t="46021" x="8467725" y="2852738"/>
          <p14:tracePt t="46037" x="8467725" y="2776538"/>
          <p14:tracePt t="46054" x="8467725" y="2743200"/>
          <p14:tracePt t="46071" x="8458200" y="2705100"/>
          <p14:tracePt t="46073" x="8443913" y="2652713"/>
          <p14:tracePt t="46088" x="8420100" y="2600325"/>
          <p14:tracePt t="46105" x="8401050" y="2562225"/>
          <p14:tracePt t="46111" x="8377238" y="2519363"/>
          <p14:tracePt t="46129" x="8358188" y="2490788"/>
          <p14:tracePt t="46149" x="8324850" y="2447925"/>
          <p14:tracePt t="46171" x="8301038" y="2428875"/>
          <p14:tracePt t="46188" x="8291513" y="2428875"/>
          <p14:tracePt t="46548" x="8239125" y="2428875"/>
          <p14:tracePt t="46573" x="8081963" y="2433638"/>
          <p14:tracePt t="46579" x="7996238" y="2447925"/>
          <p14:tracePt t="46595" x="7915275" y="2457450"/>
          <p14:tracePt t="46618" x="7762875" y="2490788"/>
          <p14:tracePt t="46645" x="7624763" y="2505075"/>
          <p14:tracePt t="46669" x="7510463" y="2505075"/>
          <p14:tracePt t="46682" x="7462838" y="2505075"/>
          <p14:tracePt t="46692" x="7419975" y="2505075"/>
          <p14:tracePt t="46704" x="7396163" y="2505075"/>
          <p14:tracePt t="46720" x="7353300" y="2505075"/>
          <p14:tracePt t="46737" x="7343775" y="2505075"/>
          <p14:tracePt t="46754" x="7339013" y="2505075"/>
          <p14:tracePt t="47208" x="7339013" y="2500313"/>
          <p14:tracePt t="47817" x="7343775" y="2495550"/>
          <p14:tracePt t="47843" x="7386638" y="2476500"/>
          <p14:tracePt t="47850" x="7400925" y="2462213"/>
          <p14:tracePt t="47887" x="7515225" y="2414588"/>
          <p14:tracePt t="47924" x="7658100" y="2400300"/>
          <p14:tracePt t="47949" x="7739063" y="2390775"/>
          <p14:tracePt t="47962" x="7796213" y="2386013"/>
          <p14:tracePt t="47970" x="7843838" y="2386013"/>
          <p14:tracePt t="47986" x="7920038" y="2386013"/>
          <p14:tracePt t="48002" x="8043863" y="2376488"/>
          <p14:tracePt t="48019" x="8158163" y="2376488"/>
          <p14:tracePt t="48036" x="8215313" y="2376488"/>
          <p14:tracePt t="48052" x="8248650" y="2376488"/>
          <p14:tracePt t="48070" x="8258175" y="2376488"/>
          <p14:tracePt t="48094" x="8258175" y="2371725"/>
          <p14:tracePt t="48478" x="8248650" y="2371725"/>
          <p14:tracePt t="48493" x="8224838" y="2371725"/>
          <p14:tracePt t="48499" x="8191500" y="2371725"/>
          <p14:tracePt t="48514" x="8167688" y="2371725"/>
          <p14:tracePt t="48528" x="8129588" y="2371725"/>
          <p14:tracePt t="48548" x="8039100" y="2371725"/>
          <p14:tracePt t="48572" x="7929563" y="2381250"/>
          <p14:tracePt t="48588" x="7881938" y="2381250"/>
          <p14:tracePt t="48607" x="7800975" y="2390775"/>
          <p14:tracePt t="48631" x="7753350" y="2390775"/>
          <p14:tracePt t="48648" x="7734300" y="2395538"/>
          <p14:tracePt t="48659" x="7724775" y="2395538"/>
          <p14:tracePt t="48669" x="7710488" y="2400300"/>
          <p14:tracePt t="48685" x="7705725" y="2405063"/>
          <p14:tracePt t="48702" x="7696200" y="2405063"/>
          <p14:tracePt t="48932" x="7724775" y="2405063"/>
          <p14:tracePt t="48958" x="7791450" y="2405063"/>
          <p14:tracePt t="48984" x="7872413" y="2405063"/>
          <p14:tracePt t="49001" x="7962900" y="2405063"/>
          <p14:tracePt t="49018" x="8001000" y="2405063"/>
          <p14:tracePt t="49035" x="8034338" y="2405063"/>
          <p14:tracePt t="49036" x="8058150" y="2395538"/>
          <p14:tracePt t="49052" x="8086725" y="2395538"/>
          <p14:tracePt t="49068" x="8115300" y="2395538"/>
          <p14:tracePt t="49085" x="8158163" y="2390775"/>
          <p14:tracePt t="49102" x="8181975" y="2390775"/>
          <p14:tracePt t="49122" x="8224838" y="2390775"/>
          <p14:tracePt t="49139" x="8248650" y="2390775"/>
          <p14:tracePt t="49153" x="8262938" y="2390775"/>
          <p14:tracePt t="49160" x="8291513" y="2390775"/>
          <p14:tracePt t="49181" x="8310563" y="2386013"/>
          <p14:tracePt t="49184" x="8324850" y="2386013"/>
          <p14:tracePt t="49201" x="8334375" y="2381250"/>
          <p14:tracePt t="49206" x="8343900" y="2381250"/>
          <p14:tracePt t="49221" x="8348663" y="2376488"/>
          <p14:tracePt t="49236" x="8362950" y="2376488"/>
          <p14:tracePt t="49270" x="8367713" y="2376488"/>
          <p14:tracePt t="49569" x="8372475" y="2376488"/>
          <p14:tracePt t="49585" x="8401050" y="2366963"/>
          <p14:tracePt t="49593" x="8439150" y="2357438"/>
          <p14:tracePt t="49608" x="8486775" y="2347913"/>
          <p14:tracePt t="49626" x="8601075" y="2343150"/>
          <p14:tracePt t="49648" x="8682038" y="2333625"/>
          <p14:tracePt t="49667" x="8815388" y="2324100"/>
          <p14:tracePt t="49685" x="8877300" y="2324100"/>
          <p14:tracePt t="49697" x="8929688" y="2319338"/>
          <p14:tracePt t="49720" x="8972550" y="2309813"/>
          <p14:tracePt t="49735" x="8991600" y="2309813"/>
          <p14:tracePt t="49751" x="9005888" y="2309813"/>
          <p14:tracePt t="49768" x="9039225" y="2305050"/>
          <p14:tracePt t="49785" x="9058275" y="2305050"/>
          <p14:tracePt t="49801" x="9072563" y="2305050"/>
          <p14:tracePt t="49818" x="9115425" y="2305050"/>
          <p14:tracePt t="49835" x="9134475" y="2305050"/>
          <p14:tracePt t="49852" x="9172575" y="2300288"/>
          <p14:tracePt t="49869" x="9205913" y="2295525"/>
          <p14:tracePt t="49886" x="9239250" y="2286000"/>
          <p14:tracePt t="49902" x="9315450" y="2266950"/>
          <p14:tracePt t="49918" x="9348788" y="2262188"/>
          <p14:tracePt t="49935" x="9382125" y="2252663"/>
          <p14:tracePt t="49952" x="9448800" y="2238375"/>
          <p14:tracePt t="49967" x="9482138" y="2233613"/>
          <p14:tracePt t="49984" x="9548813" y="2219325"/>
          <p14:tracePt t="50001" x="9582150" y="2219325"/>
          <p14:tracePt t="50017" x="9615488" y="2219325"/>
          <p14:tracePt t="50034" x="9677400" y="2219325"/>
          <p14:tracePt t="50052" x="9701213" y="2219325"/>
          <p14:tracePt t="50062" x="9734550" y="2219325"/>
          <p14:tracePt t="50080" x="9753600" y="2214563"/>
          <p14:tracePt t="50084" x="9772650" y="2214563"/>
          <p14:tracePt t="50106" x="9805988" y="2209800"/>
          <p14:tracePt t="50125" x="9815513" y="2209800"/>
          <p14:tracePt t="50132" x="9825038" y="2209800"/>
          <p14:tracePt t="50145" x="9834563" y="2209800"/>
          <p14:tracePt t="50158" x="9839325" y="2209800"/>
          <p14:tracePt t="50174" x="9844088" y="2209800"/>
          <p14:tracePt t="50189" x="9858375" y="2209800"/>
          <p14:tracePt t="50202" x="9872663" y="2209800"/>
          <p14:tracePt t="50219" x="9886950" y="2209800"/>
          <p14:tracePt t="50237" x="9939338" y="2224088"/>
          <p14:tracePt t="50251" x="10010775" y="2243138"/>
          <p14:tracePt t="50268" x="10082213" y="2257425"/>
          <p14:tracePt t="50284" x="10239375" y="2300288"/>
          <p14:tracePt t="50301" x="10287000" y="2314575"/>
          <p14:tracePt t="50319" x="10387013" y="2343150"/>
          <p14:tracePt t="50334" x="10429875" y="2347913"/>
          <p14:tracePt t="50351" x="10472738" y="2362200"/>
          <p14:tracePt t="50368" x="10544175" y="2371725"/>
          <p14:tracePt t="50385" x="10606088" y="2386013"/>
          <p14:tracePt t="50401" x="10639425" y="2390775"/>
          <p14:tracePt t="50418" x="10696575" y="2400300"/>
          <p14:tracePt t="50435" x="10725150" y="2400300"/>
          <p14:tracePt t="50453" x="10763250" y="2400300"/>
          <p14:tracePt t="50468" x="10787063" y="2400300"/>
          <p14:tracePt t="50485" x="10801350" y="2400300"/>
          <p14:tracePt t="50501" x="10834688" y="2405063"/>
          <p14:tracePt t="50518" x="10848975" y="2405063"/>
          <p14:tracePt t="50536" x="10868025" y="2409825"/>
          <p14:tracePt t="50551" x="10882313" y="2414588"/>
          <p14:tracePt t="50576" x="10896600" y="2419350"/>
          <p14:tracePt t="50588" x="10906125" y="2424113"/>
          <p14:tracePt t="50602" x="10920413" y="2433638"/>
          <p14:tracePt t="50618" x="10925175" y="2433638"/>
          <p14:tracePt t="50635" x="10929938" y="2433638"/>
          <p14:tracePt t="50651" x="10934700" y="2433638"/>
          <p14:tracePt t="50667" x="10939463" y="2433638"/>
          <p14:tracePt t="50769" x="10939463" y="2438400"/>
          <p14:tracePt t="50797" x="10929938" y="2438400"/>
          <p14:tracePt t="50802" x="10920413" y="2438400"/>
          <p14:tracePt t="50818" x="10901363" y="2433638"/>
          <p14:tracePt t="50837" x="10848975" y="2424113"/>
          <p14:tracePt t="50862" x="10687050" y="2419350"/>
          <p14:tracePt t="50885" x="10582275" y="2419350"/>
          <p14:tracePt t="50907" x="10325100" y="2424113"/>
          <p14:tracePt t="50911" x="10191750" y="2443163"/>
          <p14:tracePt t="50924" x="10086975" y="2457450"/>
          <p14:tracePt t="50933" x="9934575" y="2466975"/>
          <p14:tracePt t="50950" x="9777413" y="2476500"/>
          <p14:tracePt t="50967" x="9491663" y="2505075"/>
          <p14:tracePt t="50983" x="9353550" y="2514600"/>
          <p14:tracePt t="51000" x="9210675" y="2514600"/>
          <p14:tracePt t="51017" x="8972550" y="2543175"/>
          <p14:tracePt t="51033" x="8891588" y="2566988"/>
          <p14:tracePt t="51051" x="8715375" y="2595563"/>
          <p14:tracePt t="51070" x="8634413" y="2609850"/>
          <p14:tracePt t="51096" x="8443913" y="2647950"/>
          <p14:tracePt t="51122" x="8277225" y="2676525"/>
          <p14:tracePt t="51143" x="8039100" y="2724150"/>
          <p14:tracePt t="51164" x="7786688" y="2762250"/>
          <p14:tracePt t="51187" x="7624763" y="2786063"/>
          <p14:tracePt t="51207" x="7577138" y="2786063"/>
          <p14:tracePt t="51234" x="7439025" y="2800350"/>
          <p14:tracePt t="51253" x="7362825" y="2800350"/>
          <p14:tracePt t="51268" x="7300913" y="2795588"/>
          <p14:tracePt t="51283" x="7210425" y="2776538"/>
          <p14:tracePt t="51300" x="7177088" y="2771775"/>
          <p14:tracePt t="51317" x="7134225" y="2752725"/>
          <p14:tracePt t="51333" x="7124700" y="2752725"/>
          <p14:tracePt t="51351" x="7110413" y="2752725"/>
          <p14:tracePt t="51367" x="7105650" y="2752725"/>
          <p14:tracePt t="51400" x="7105650" y="2747963"/>
          <p14:tracePt t="51417" x="7110413" y="2747963"/>
          <p14:tracePt t="51434" x="7119938" y="2738438"/>
          <p14:tracePt t="51437" x="7129463" y="2738438"/>
          <p14:tracePt t="51451" x="7143750" y="2738438"/>
          <p14:tracePt t="51467" x="7167563" y="2738438"/>
          <p14:tracePt t="51485" x="7243763" y="2738438"/>
          <p14:tracePt t="51501" x="7286625" y="2743200"/>
          <p14:tracePt t="51517" x="7324725" y="2747963"/>
          <p14:tracePt t="51520" x="7372350" y="2747963"/>
          <p14:tracePt t="51533" x="7405688" y="2757488"/>
          <p14:tracePt t="51550" x="7439025" y="2757488"/>
          <p14:tracePt t="51556" x="7472363" y="2771775"/>
          <p14:tracePt t="51570" x="7500938" y="2776538"/>
          <p14:tracePt t="51583" x="7515225" y="2781300"/>
          <p14:tracePt t="51600" x="7529513" y="2786063"/>
          <p14:tracePt t="51617" x="7562850" y="2800350"/>
          <p14:tracePt t="51633" x="7567613" y="2805113"/>
          <p14:tracePt t="51651" x="7586663" y="2819400"/>
          <p14:tracePt t="51667" x="7596188" y="2819400"/>
          <p14:tracePt t="51683" x="7605713" y="2819400"/>
          <p14:tracePt t="51700" x="7615238" y="2828925"/>
          <p14:tracePt t="51717" x="7624763" y="2833688"/>
          <p14:tracePt t="51734" x="7634288" y="2833688"/>
          <p14:tracePt t="51750" x="7643813" y="2838450"/>
          <p14:tracePt t="51766" x="7653338" y="2838450"/>
          <p14:tracePt t="51783" x="7658100" y="2838450"/>
          <p14:tracePt t="51800" x="7662863" y="2838450"/>
          <p14:tracePt t="51816" x="7672388" y="2838450"/>
          <p14:tracePt t="51833" x="7677150" y="2838450"/>
          <p14:tracePt t="51875" x="7681913" y="2838450"/>
          <p14:tracePt t="51888" x="7686675" y="2838450"/>
          <p14:tracePt t="51908" x="7691438" y="2838450"/>
          <p14:tracePt t="52258" x="7710488" y="2838450"/>
          <p14:tracePt t="52284" x="7758113" y="2824163"/>
          <p14:tracePt t="52290" x="7791450" y="2819400"/>
          <p14:tracePt t="52313" x="7834313" y="2819400"/>
          <p14:tracePt t="52338" x="8005763" y="2814638"/>
          <p14:tracePt t="52361" x="8096250" y="2819400"/>
          <p14:tracePt t="52385" x="8129588" y="2824163"/>
          <p14:tracePt t="52402" x="8186738" y="2833688"/>
          <p14:tracePt t="52416" x="8210550" y="2838450"/>
          <p14:tracePt t="52438" x="8229600" y="2838450"/>
          <p14:tracePt t="52459" x="8248650" y="2838450"/>
          <p14:tracePt t="52477" x="8253413" y="2838450"/>
          <p14:tracePt t="52496" x="8262938" y="2838450"/>
          <p14:tracePt t="52513" x="8267700" y="2843213"/>
          <p14:tracePt t="52534" x="8281988" y="2843213"/>
          <p14:tracePt t="52552" x="8286750" y="2843213"/>
          <p14:tracePt t="52566" x="8291513" y="2843213"/>
          <p14:tracePt t="52582" x="8301038" y="2843213"/>
          <p14:tracePt t="52599" x="8320088" y="2847975"/>
          <p14:tracePt t="52616" x="8329613" y="2847975"/>
          <p14:tracePt t="52633" x="8339138" y="2847975"/>
          <p14:tracePt t="52659" x="8367713" y="2847975"/>
          <p14:tracePt t="52681" x="8401050" y="2847975"/>
          <p14:tracePt t="52705" x="8467725" y="2847975"/>
          <p14:tracePt t="52724" x="8558213" y="2843213"/>
          <p14:tracePt t="52743" x="8662988" y="2843213"/>
          <p14:tracePt t="52766" x="8739188" y="2843213"/>
          <p14:tracePt t="52782" x="8953500" y="2871788"/>
          <p14:tracePt t="52799" x="9058275" y="2890838"/>
          <p14:tracePt t="52816" x="9244013" y="2971800"/>
          <p14:tracePt t="52832" x="9324975" y="3019425"/>
          <p14:tracePt t="52849" x="9410700" y="3086100"/>
          <p14:tracePt t="52868" x="9620250" y="3267075"/>
          <p14:tracePt t="52889" x="9796463" y="3429000"/>
          <p14:tracePt t="52913" x="9896475" y="3562350"/>
          <p14:tracePt t="52927" x="9934575" y="3624263"/>
          <p14:tracePt t="52939" x="9967913" y="3686175"/>
          <p14:tracePt t="52950" x="9991725" y="3748088"/>
          <p14:tracePt t="52966" x="10006013" y="3819525"/>
          <p14:tracePt t="52982" x="10025063" y="3862388"/>
          <p14:tracePt t="52983" x="10034588" y="3910013"/>
          <p14:tracePt t="52998" x="10053638" y="3943350"/>
          <p14:tracePt t="53015" x="10067925" y="3976688"/>
          <p14:tracePt t="53032" x="10106025" y="4038600"/>
          <p14:tracePt t="53048" x="10125075" y="4057650"/>
          <p14:tracePt t="53066" x="10167938" y="4095750"/>
          <p14:tracePt t="53085" x="10186988" y="4105275"/>
          <p14:tracePt t="53105" x="10225088" y="4124325"/>
          <p14:tracePt t="53124" x="10234613" y="4133850"/>
          <p14:tracePt t="53129" x="10239375" y="4133850"/>
          <p14:tracePt t="53491" x="10253663" y="4133850"/>
          <p14:tracePt t="53507" x="10272713" y="4129088"/>
          <p14:tracePt t="53513" x="10296525" y="4124325"/>
          <p14:tracePt t="53536" x="10344150" y="4100513"/>
          <p14:tracePt t="53550" x="10377488" y="4095750"/>
          <p14:tracePt t="53562" x="10420350" y="4095750"/>
          <p14:tracePt t="53574" x="10467975" y="4095750"/>
          <p14:tracePt t="53585" x="10501313" y="4095750"/>
          <p14:tracePt t="53600" x="10539413" y="4095750"/>
          <p14:tracePt t="53616" x="10572750" y="4095750"/>
          <p14:tracePt t="53632" x="10620375" y="4095750"/>
          <p14:tracePt t="53650" x="10648950" y="4095750"/>
          <p14:tracePt t="53666" x="10672763" y="4095750"/>
          <p14:tracePt t="53682" x="10715625" y="4095750"/>
          <p14:tracePt t="53699" x="10739438" y="4095750"/>
          <p14:tracePt t="53716" x="10782300" y="4095750"/>
          <p14:tracePt t="53732" x="10829925" y="4095750"/>
          <p14:tracePt t="53749" x="10853738" y="4095750"/>
          <p14:tracePt t="53766" x="10891838" y="4090988"/>
          <p14:tracePt t="53781" x="10920413" y="4081463"/>
          <p14:tracePt t="53798" x="10948988" y="4081463"/>
          <p14:tracePt t="53815" x="10958513" y="4081463"/>
          <p14:tracePt t="53831" x="10972800" y="4081463"/>
          <p14:tracePt t="53848" x="10991850" y="4081463"/>
          <p14:tracePt t="53865" x="11006138" y="4081463"/>
          <p14:tracePt t="53884" x="11020425" y="4081463"/>
          <p14:tracePt t="53898" x="11034713" y="4081463"/>
          <p14:tracePt t="53915" x="11049000" y="4081463"/>
          <p14:tracePt t="53931" x="11068050" y="4076700"/>
          <p14:tracePt t="53948" x="11077575" y="4076700"/>
          <p14:tracePt t="53981" x="11087100" y="4071938"/>
          <p14:tracePt t="53998" x="11091863" y="4067175"/>
          <p14:tracePt t="54015" x="11106150" y="4062413"/>
          <p14:tracePt t="54032" x="11110913" y="4057650"/>
          <p14:tracePt t="54049" x="11110913" y="4048125"/>
          <p14:tracePt t="54072" x="11110913" y="4038600"/>
          <p14:tracePt t="54077" x="11091863" y="4033838"/>
          <p14:tracePt t="54089" x="11049000" y="4019550"/>
          <p14:tracePt t="54101" x="11010900" y="4010025"/>
          <p14:tracePt t="54115" x="10901363" y="4005263"/>
          <p14:tracePt t="54132" x="10810875" y="4005263"/>
          <p14:tracePt t="54149" x="10663238" y="4014788"/>
          <p14:tracePt t="54165" x="10591800" y="4038600"/>
          <p14:tracePt t="54185" x="10453688" y="4105275"/>
          <p14:tracePt t="54198" x="10410825" y="4124325"/>
          <p14:tracePt t="54215" x="10382250" y="4152900"/>
          <p14:tracePt t="54233" x="10363200" y="4181475"/>
          <p14:tracePt t="54248" x="10344150" y="4214813"/>
          <p14:tracePt t="54267" x="10344150" y="4233863"/>
          <p14:tracePt t="54282" x="10363200" y="4243388"/>
          <p14:tracePt t="54298" x="10372725" y="4243388"/>
          <p14:tracePt t="54315" x="10396538" y="4243388"/>
          <p14:tracePt t="54332" x="10453688" y="4233863"/>
          <p14:tracePt t="54348" x="10491788" y="4200525"/>
          <p14:tracePt t="54365" x="10563225" y="4133850"/>
          <p14:tracePt t="54381" x="10577513" y="4100513"/>
          <p14:tracePt t="54401" x="10587038" y="4057650"/>
          <p14:tracePt t="54415" x="10587038" y="4038600"/>
          <p14:tracePt t="54432" x="10587038" y="4024313"/>
          <p14:tracePt t="54448" x="10572750" y="4000500"/>
          <p14:tracePt t="54465" x="10567988" y="3995738"/>
          <p14:tracePt t="54484" x="10558463" y="3990975"/>
          <p14:tracePt t="54536" x="10558463" y="3986213"/>
          <p14:tracePt t="54595" x="10558463" y="3981450"/>
          <p14:tracePt t="54609" x="10563225" y="3981450"/>
          <p14:tracePt t="54633" x="10563225" y="3976688"/>
          <p14:tracePt t="54646" x="10567988" y="3976688"/>
          <p14:tracePt t="54672" x="10567988" y="3971925"/>
          <p14:tracePt t="54682" x="10572750" y="3971925"/>
          <p14:tracePt t="54740" x="10577513" y="3971925"/>
          <p14:tracePt t="54822" x="10577513" y="3962400"/>
          <p14:tracePt t="55065" x="10601325" y="3943350"/>
          <p14:tracePt t="55079" x="10629900" y="3933825"/>
          <p14:tracePt t="55094" x="10682288" y="3910013"/>
          <p14:tracePt t="55104" x="10739438" y="3905250"/>
          <p14:tracePt t="55114" x="10796588" y="3890963"/>
          <p14:tracePt t="55132" x="10858500" y="3871913"/>
          <p14:tracePt t="55148" x="10982325" y="3867150"/>
          <p14:tracePt t="55164" x="11029950" y="3867150"/>
          <p14:tracePt t="55182" x="11110913" y="3857625"/>
          <p14:tracePt t="55198" x="11153775" y="3857625"/>
          <p14:tracePt t="55205" x="11191875" y="3857625"/>
          <p14:tracePt t="55231" x="11282363" y="3862388"/>
          <p14:tracePt t="55250" x="11315700" y="3867150"/>
          <p14:tracePt t="55254" x="11358563" y="3867150"/>
          <p14:tracePt t="55269" x="11382375" y="3876675"/>
          <p14:tracePt t="55280" x="11415713" y="3876675"/>
          <p14:tracePt t="55298" x="11458575" y="3876675"/>
          <p14:tracePt t="55300" x="11472863" y="3881438"/>
          <p14:tracePt t="55314" x="11496675" y="3881438"/>
          <p14:tracePt t="55330" x="11520488" y="3881438"/>
          <p14:tracePt t="55347" x="11563350" y="3881438"/>
          <p14:tracePt t="55363" x="11568113" y="3881438"/>
          <p14:tracePt t="55381" x="11577638" y="3881438"/>
          <p14:tracePt t="55397" x="11591925" y="3886200"/>
          <p14:tracePt t="55483" x="11596688" y="3886200"/>
          <p14:tracePt t="55519" x="11596688" y="3890963"/>
          <p14:tracePt t="55544" x="11601450" y="3890963"/>
          <p14:tracePt t="55558" x="11606213" y="3890963"/>
          <p14:tracePt t="55570" x="11610975" y="3890963"/>
          <p14:tracePt t="55581" x="11615738" y="3890963"/>
          <p14:tracePt t="55599" x="11630025" y="3890963"/>
          <p14:tracePt t="55614" x="11634788" y="3895725"/>
          <p14:tracePt t="55631" x="11639550" y="3905250"/>
          <p14:tracePt t="55648" x="11649075" y="3919538"/>
          <p14:tracePt t="55653" x="11653838" y="3924300"/>
          <p14:tracePt t="55668" x="11672888" y="3948113"/>
          <p14:tracePt t="55675" x="11687175" y="3986213"/>
          <p14:tracePt t="55691" x="11706225" y="4024313"/>
          <p14:tracePt t="55697" x="11720513" y="4067175"/>
          <p14:tracePt t="55714" x="11734800" y="4095750"/>
          <p14:tracePt t="55730" x="11749088" y="4133850"/>
          <p14:tracePt t="55747" x="11753850" y="4171950"/>
          <p14:tracePt t="55763" x="11763375" y="4186238"/>
          <p14:tracePt t="55780" x="11768138" y="4238625"/>
          <p14:tracePt t="55796" x="11772900" y="4262438"/>
          <p14:tracePt t="55814" x="11782425" y="4286250"/>
          <p14:tracePt t="55830" x="11787188" y="4324350"/>
          <p14:tracePt t="55847" x="11787188" y="4329113"/>
          <p14:tracePt t="55864" x="11787188" y="4338638"/>
          <p14:tracePt t="55900" x="11791950" y="4343400"/>
          <p14:tracePt t="56083" x="11791950" y="4338638"/>
          <p14:tracePt t="56119" x="11791950" y="4333875"/>
          <p14:tracePt t="56155" x="11791950" y="4329113"/>
          <p14:tracePt t="56169" x="11787188" y="4314825"/>
          <p14:tracePt t="56184" x="11782425" y="4300538"/>
          <p14:tracePt t="56190" x="11768138" y="4267200"/>
          <p14:tracePt t="56200" x="11753850" y="4233863"/>
          <p14:tracePt t="56213" x="11739563" y="4191000"/>
          <p14:tracePt t="56231" x="11725275" y="4157663"/>
          <p14:tracePt t="56247" x="11696700" y="4076700"/>
          <p14:tracePt t="56251" x="11682413" y="4057650"/>
          <p14:tracePt t="56268" x="11677650" y="4005263"/>
          <p14:tracePt t="56273" x="11668125" y="3967163"/>
          <p14:tracePt t="56284" x="11653838" y="3924300"/>
          <p14:tracePt t="56297" x="11649075" y="3900488"/>
          <p14:tracePt t="56313" x="11649075" y="3867150"/>
          <p14:tracePt t="56331" x="11644313" y="3848100"/>
          <p14:tracePt t="56347" x="11644313" y="3805238"/>
          <p14:tracePt t="56363" x="11644313" y="3790950"/>
          <p14:tracePt t="56380" x="11644313" y="3762375"/>
          <p14:tracePt t="56397" x="11649075" y="3752850"/>
          <p14:tracePt t="56415" x="11649075" y="3733800"/>
          <p14:tracePt t="56430" x="11653838" y="3729038"/>
          <p14:tracePt t="56447" x="11653838" y="3724275"/>
          <p14:tracePt t="56463" x="11653838" y="3719513"/>
          <p14:tracePt t="56503" x="11653838" y="3714750"/>
          <p14:tracePt t="56516" x="11653838" y="3709988"/>
          <p14:tracePt t="56527" x="11653838" y="3700463"/>
          <p14:tracePt t="56540" x="11653838" y="3695700"/>
          <p14:tracePt t="56554" x="11653838" y="3690938"/>
          <p14:tracePt t="56576" x="11653838" y="3686175"/>
          <p14:tracePt t="56589" x="11653838" y="3681413"/>
          <p14:tracePt t="56600" x="11653838" y="3676650"/>
          <p14:tracePt t="56652" x="11653838" y="3686175"/>
          <p14:tracePt t="56659" x="11653838" y="3690938"/>
          <p14:tracePt t="56672" x="11653838" y="3714750"/>
          <p14:tracePt t="56687" x="11653838" y="3738563"/>
          <p14:tracePt t="56698" x="11653838" y="3781425"/>
          <p14:tracePt t="56715" x="11653838" y="3819525"/>
          <p14:tracePt t="56719" x="11653838" y="3852863"/>
          <p14:tracePt t="56741" x="11644313" y="3929063"/>
          <p14:tracePt t="56756" x="11644313" y="3952875"/>
          <p14:tracePt t="56770" x="11644313" y="3986213"/>
          <p14:tracePt t="56775" x="11644313" y="4005263"/>
          <p14:tracePt t="56791" x="11644313" y="4067175"/>
          <p14:tracePt t="56803" x="11644313" y="4110038"/>
          <p14:tracePt t="56812" x="11644313" y="4133850"/>
          <p14:tracePt t="56829" x="11644313" y="4162425"/>
          <p14:tracePt t="56846" x="11644313" y="4200525"/>
          <p14:tracePt t="56862" x="11644313" y="4210050"/>
          <p14:tracePt t="56880" x="11644313" y="4224338"/>
          <p14:tracePt t="56884" x="11644313" y="4238625"/>
          <p14:tracePt t="56897" x="11644313" y="4248150"/>
          <p14:tracePt t="56912" x="11644313" y="4252913"/>
          <p14:tracePt t="56929" x="11644313" y="4257675"/>
          <p14:tracePt t="56945" x="11639550" y="4257675"/>
          <p14:tracePt t="56962" x="11639550" y="4262438"/>
          <p14:tracePt t="57342" x="11639550" y="4257675"/>
          <p14:tracePt t="57355" x="11639550" y="4233863"/>
          <p14:tracePt t="57370" x="11649075" y="4205288"/>
          <p14:tracePt t="57376" x="11649075" y="4162425"/>
          <p14:tracePt t="57391" x="11649075" y="4105275"/>
          <p14:tracePt t="57405" x="11649075" y="4057650"/>
          <p14:tracePt t="57412" x="11649075" y="4010025"/>
          <p14:tracePt t="57423" x="11649075" y="3986213"/>
          <p14:tracePt t="57431" x="11653838" y="3957638"/>
          <p14:tracePt t="57448" x="11663363" y="3914775"/>
          <p14:tracePt t="57463" x="11663363" y="3867150"/>
          <p14:tracePt t="57479" x="11668125" y="3857625"/>
          <p14:tracePt t="57496" x="11668125" y="3829050"/>
          <p14:tracePt t="57514" x="11672888" y="3824288"/>
          <p14:tracePt t="57520" x="11672888" y="3819525"/>
          <p14:tracePt t="57531" x="11672888" y="3814763"/>
          <p14:tracePt t="57801" x="11668125" y="3905250"/>
          <p14:tracePt t="57815" x="11658600" y="4010025"/>
          <p14:tracePt t="57820" x="11653838" y="4076700"/>
          <p14:tracePt t="57839" x="11644313" y="4133850"/>
          <p14:tracePt t="57855" x="11634788" y="4195763"/>
          <p14:tracePt t="57869" x="11634788" y="4205288"/>
          <p14:tracePt t="57891" x="11634788" y="4214813"/>
          <p14:tracePt t="57936" x="11625263" y="4214813"/>
          <p14:tracePt t="57946" x="11620500" y="4195763"/>
          <p14:tracePt t="57953" x="11610975" y="4171950"/>
          <p14:tracePt t="57963" x="11596688" y="4124325"/>
          <p14:tracePt t="57978" x="11582400" y="4071938"/>
          <p14:tracePt t="57994" x="11572875" y="3990975"/>
          <p14:tracePt t="58011" x="11563350" y="3781425"/>
          <p14:tracePt t="58028" x="11563350" y="3690938"/>
          <p14:tracePt t="58045" x="11577638" y="3595688"/>
          <p14:tracePt t="58062" x="11591925" y="3481388"/>
          <p14:tracePt t="58079" x="11596688" y="3438525"/>
          <p14:tracePt t="58096" x="11610975" y="3400425"/>
          <p14:tracePt t="58112" x="11615738" y="3390900"/>
          <p14:tracePt t="58131" x="11620500" y="3390900"/>
          <p14:tracePt t="58149" x="11630025" y="3414713"/>
          <p14:tracePt t="58162" x="11630025" y="3471863"/>
          <p14:tracePt t="58180" x="11630025" y="3629025"/>
          <p14:tracePt t="58184" x="11630025" y="3705225"/>
          <p14:tracePt t="58199" x="11610975" y="3862388"/>
          <p14:tracePt t="58204" x="11601450" y="4000500"/>
          <p14:tracePt t="58215" x="11587163" y="4095750"/>
          <p14:tracePt t="58228" x="11577638" y="4138613"/>
          <p14:tracePt t="58246" x="11577638" y="4176713"/>
          <p14:tracePt t="58261" x="11572875" y="4195763"/>
          <p14:tracePt t="58313" x="11572875" y="4191000"/>
          <p14:tracePt t="58328" x="11572875" y="4171950"/>
          <p14:tracePt t="58343" x="11572875" y="4148138"/>
          <p14:tracePt t="58355" x="11572875" y="4114800"/>
          <p14:tracePt t="58365" x="11572875" y="4048125"/>
          <p14:tracePt t="58378" x="11572875" y="3971925"/>
          <p14:tracePt t="58385" x="11572875" y="3881438"/>
          <p14:tracePt t="58403" x="11582400" y="3800475"/>
          <p14:tracePt t="58408" x="11591925" y="3719513"/>
          <p14:tracePt t="58420" x="11596688" y="3662363"/>
          <p14:tracePt t="58431" x="11606213" y="3638550"/>
          <p14:tracePt t="58445" x="11615738" y="3590925"/>
          <p14:tracePt t="58462" x="11615738" y="3576638"/>
          <p14:tracePt t="58478" x="11620500" y="3571875"/>
          <p14:tracePt t="58497" x="11630025" y="3586163"/>
          <p14:tracePt t="58512" x="11639550" y="3629025"/>
          <p14:tracePt t="58528" x="11658600" y="3800475"/>
          <p14:tracePt t="58545" x="11658600" y="3890963"/>
          <p14:tracePt t="58556" x="11658600" y="3981450"/>
          <p14:tracePt t="58569" x="11658600" y="4038600"/>
          <p14:tracePt t="58582" x="11658600" y="4081463"/>
          <p14:tracePt t="58589" x="11658600" y="4110038"/>
          <p14:tracePt t="58600" x="11658600" y="4124325"/>
          <p14:tracePt t="58612" x="11658600" y="4129088"/>
          <p14:tracePt t="58628" x="11658600" y="4133850"/>
          <p14:tracePt t="58668" x="11658600" y="4119563"/>
          <p14:tracePt t="58673" x="11649075" y="4095750"/>
          <p14:tracePt t="58689" x="11649075" y="4029075"/>
          <p14:tracePt t="58700" x="11649075" y="3952875"/>
          <p14:tracePt t="58711" x="11653838" y="3862388"/>
          <p14:tracePt t="58728" x="11663363" y="3767138"/>
          <p14:tracePt t="58731" x="11663363" y="3690938"/>
          <p14:tracePt t="58744" x="11668125" y="3638550"/>
          <p14:tracePt t="58761" x="11682413" y="3605213"/>
          <p14:tracePt t="58777" x="11687175" y="3590925"/>
          <p14:tracePt t="58806" x="11696700" y="3614738"/>
          <p14:tracePt t="58821" x="11710988" y="3676650"/>
          <p14:tracePt t="58831" x="11720513" y="3767138"/>
          <p14:tracePt t="58844" x="11720513" y="3881438"/>
          <p14:tracePt t="58864" x="11706225" y="4105275"/>
          <p14:tracePt t="58878" x="11691938" y="4157663"/>
          <p14:tracePt t="58895" x="11691938" y="4191000"/>
          <p14:tracePt t="58913" x="11677650" y="4224338"/>
          <p14:tracePt t="58958" x="11672888" y="4224338"/>
          <p14:tracePt t="58970" x="11668125" y="4200525"/>
          <p14:tracePt t="58982" x="11658600" y="4157663"/>
          <p14:tracePt t="58994" x="11653838" y="4100513"/>
          <p14:tracePt t="59010" x="11644313" y="4019550"/>
          <p14:tracePt t="59027" x="11634788" y="3938588"/>
          <p14:tracePt t="59028" x="11634788" y="3857625"/>
          <p14:tracePt t="59044" x="11634788" y="3781425"/>
          <p14:tracePt t="59060" x="11634788" y="3714750"/>
          <p14:tracePt t="59079" x="11639550" y="3671888"/>
          <p14:tracePt t="59083" x="11644313" y="3638550"/>
          <p14:tracePt t="59099" x="11649075" y="3629025"/>
          <p14:tracePt t="59104" x="11658600" y="3629025"/>
          <p14:tracePt t="59120" x="11663363" y="3638550"/>
          <p14:tracePt t="59133" x="11677650" y="3700463"/>
          <p14:tracePt t="59145" x="11687175" y="3790950"/>
          <p14:tracePt t="59164" x="11687175" y="4010025"/>
          <p14:tracePt t="59183" x="11687175" y="4114800"/>
          <p14:tracePt t="59189" x="11682413" y="4181475"/>
          <p14:tracePt t="59205" x="11677650" y="4224338"/>
          <p14:tracePt t="59223" x="11668125" y="4271963"/>
          <p14:tracePt t="59247" x="11663363" y="4286250"/>
          <p14:tracePt t="59290" x="11658600" y="4267200"/>
          <p14:tracePt t="59296" x="11649075" y="4219575"/>
          <p14:tracePt t="59306" x="11644313" y="4171950"/>
          <p14:tracePt t="59318" x="11644313" y="4081463"/>
          <p14:tracePt t="59344" x="11644313" y="3900488"/>
          <p14:tracePt t="59360" x="11644313" y="3838575"/>
          <p14:tracePt t="59377" x="11653838" y="3795713"/>
          <p14:tracePt t="59394" x="11658600" y="3776663"/>
          <p14:tracePt t="59410" x="11658600" y="3771900"/>
          <p14:tracePt t="59427" x="11663363" y="3800475"/>
          <p14:tracePt t="59444" x="11672888" y="3852863"/>
          <p14:tracePt t="59461" x="11687175" y="3924300"/>
          <p14:tracePt t="59477" x="11696700" y="4048125"/>
          <p14:tracePt t="59494" x="11701463" y="4095750"/>
          <p14:tracePt t="59511" x="11701463" y="4162425"/>
          <p14:tracePt t="59527" x="11701463" y="4171950"/>
          <p14:tracePt t="59546" x="11701463" y="4181475"/>
          <p14:tracePt t="59625" x="11701463" y="4171950"/>
          <p14:tracePt t="59637" x="11701463" y="4162425"/>
          <p14:tracePt t="59659" x="11696700" y="4095750"/>
          <p14:tracePt t="59675" x="11696700" y="4057650"/>
          <p14:tracePt t="59680" x="11696700" y="4005263"/>
          <p14:tracePt t="59691" x="11706225" y="3962400"/>
          <p14:tracePt t="59703" x="11710988" y="3924300"/>
          <p14:tracePt t="59728" x="11730038" y="3862388"/>
          <p14:tracePt t="59744" x="11739563" y="3838575"/>
          <p14:tracePt t="59763" x="11749088" y="3814763"/>
          <p14:tracePt t="59777" x="11753850" y="3810000"/>
          <p14:tracePt t="59793" x="11753850" y="3805238"/>
          <p14:tracePt t="59810" x="11758613" y="3805238"/>
          <p14:tracePt t="59838" x="11768138" y="3805238"/>
          <p14:tracePt t="59867" x="11772900" y="3810000"/>
          <p14:tracePt t="59872" x="11777663" y="3814763"/>
          <p14:tracePt t="59894" x="11782425" y="3824288"/>
          <p14:tracePt t="59899" x="11787188" y="3833813"/>
          <p14:tracePt t="59921" x="11791950" y="3843338"/>
          <p14:tracePt t="59938" x="11796713" y="3843338"/>
          <p14:tracePt t="59953" x="11796713" y="3848100"/>
          <p14:tracePt t="59960" x="11806238" y="3848100"/>
          <p14:tracePt t="60249" x="11801475" y="3857625"/>
          <p14:tracePt t="60262" x="11801475" y="3871913"/>
          <p14:tracePt t="60278" x="11801475" y="3876675"/>
          <p14:tracePt t="60293" x="11796713" y="3886200"/>
          <p14:tracePt t="60333" x="11791950" y="3890963"/>
          <p14:tracePt t="60347" x="11782425" y="3890963"/>
          <p14:tracePt t="60363" x="11749088" y="3890963"/>
          <p14:tracePt t="60377" x="11720513" y="3890963"/>
          <p14:tracePt t="60393" x="11691938" y="3890963"/>
          <p14:tracePt t="60411" x="11630025" y="3881438"/>
          <p14:tracePt t="60427" x="11572875" y="3852863"/>
          <p14:tracePt t="60445" x="11501438" y="3833813"/>
          <p14:tracePt t="60460" x="11439525" y="3810000"/>
          <p14:tracePt t="60477" x="11377613" y="3786188"/>
          <p14:tracePt t="60494" x="11306175" y="3762375"/>
          <p14:tracePt t="60510" x="11163300" y="3733800"/>
          <p14:tracePt t="60527" x="11091863" y="3724275"/>
          <p14:tracePt t="60543" x="10991850" y="3709988"/>
          <p14:tracePt t="60564" x="10963275" y="3705225"/>
          <p14:tracePt t="60578" x="10929938" y="3695700"/>
          <p14:tracePt t="60593" x="10868025" y="3681413"/>
          <p14:tracePt t="60610" x="10839450" y="3676650"/>
          <p14:tracePt t="60627" x="10772775" y="3662363"/>
          <p14:tracePt t="60644" x="10720388" y="3662363"/>
          <p14:tracePt t="60663" x="10658475" y="3657600"/>
          <p14:tracePt t="60682" x="10629900" y="3657600"/>
          <p14:tracePt t="60692" x="10601325" y="3657600"/>
          <p14:tracePt t="60709" x="10567988" y="3657600"/>
          <p14:tracePt t="60726" x="10553700" y="3657600"/>
          <p14:tracePt t="60742" x="10544175" y="3657600"/>
          <p14:tracePt t="60745" x="10534650" y="3657600"/>
          <p14:tracePt t="60759" x="10529888" y="3657600"/>
          <p14:tracePt t="60776" x="10515600" y="3657600"/>
          <p14:tracePt t="60794" x="10506075" y="3657600"/>
          <p14:tracePt t="60810" x="10501313" y="3657600"/>
          <p14:tracePt t="60826" x="10496550" y="3657600"/>
          <p14:tracePt t="60843" x="10491788" y="3657600"/>
          <p14:tracePt t="60862" x="10487025" y="3657600"/>
          <p14:tracePt t="60957" x="10487025" y="3671888"/>
          <p14:tracePt t="60964" x="10477500" y="3695700"/>
          <p14:tracePt t="60977" x="10472738" y="3738563"/>
          <p14:tracePt t="60992" x="10458450" y="3805238"/>
          <p14:tracePt t="61009" x="10439400" y="3967163"/>
          <p14:tracePt t="61025" x="10439400" y="4019550"/>
          <p14:tracePt t="61042" x="10439400" y="4062413"/>
          <p14:tracePt t="61043" x="10439400" y="4105275"/>
          <p14:tracePt t="61059" x="10439400" y="4152900"/>
          <p14:tracePt t="61075" x="10439400" y="4191000"/>
          <p14:tracePt t="61094" x="10439400" y="4248150"/>
          <p14:tracePt t="61097" x="10439400" y="4291013"/>
          <p14:tracePt t="61113" x="10434638" y="4338638"/>
          <p14:tracePt t="61126" x="10434638" y="4400550"/>
          <p14:tracePt t="61143" x="10425113" y="4452938"/>
          <p14:tracePt t="61159" x="10420350" y="4481513"/>
          <p14:tracePt t="61178" x="10420350" y="4500563"/>
          <p14:tracePt t="61265" x="10420350" y="4491038"/>
          <p14:tracePt t="61281" x="10420350" y="4481513"/>
          <p14:tracePt t="61287" x="10420350" y="4457700"/>
          <p14:tracePt t="61302" x="10420350" y="4433888"/>
          <p14:tracePt t="61312" x="10420350" y="4410075"/>
          <p14:tracePt t="61326" x="10420350" y="4367213"/>
          <p14:tracePt t="61343" x="10420350" y="4338638"/>
          <p14:tracePt t="61359" x="10420350" y="4286250"/>
          <p14:tracePt t="61362" x="10420350" y="4271963"/>
          <p14:tracePt t="61377" x="10420350" y="4238625"/>
          <p14:tracePt t="61383" x="10420350" y="4214813"/>
          <p14:tracePt t="61394" x="10420350" y="4195763"/>
          <p14:tracePt t="61409" x="10434638" y="4138613"/>
          <p14:tracePt t="61426" x="10444163" y="4105275"/>
          <p14:tracePt t="61444" x="10463213" y="4043363"/>
          <p14:tracePt t="61459" x="10477500" y="3971925"/>
          <p14:tracePt t="61479" x="10506075" y="3895725"/>
          <p14:tracePt t="61493" x="10510838" y="3871913"/>
          <p14:tracePt t="61510" x="10510838" y="3848100"/>
          <p14:tracePt t="61525" x="10515600" y="3824288"/>
          <p14:tracePt t="61542" x="10520363" y="3824288"/>
          <p14:tracePt t="61549" x="10520363" y="3819525"/>
          <p14:tracePt t="61587" x="10529888" y="3819525"/>
          <p14:tracePt t="61600" x="10534650" y="3838575"/>
          <p14:tracePt t="61613" x="10539413" y="3871913"/>
          <p14:tracePt t="61625" x="10539413" y="3919538"/>
          <p14:tracePt t="61642" x="10548938" y="3995738"/>
          <p14:tracePt t="61646" x="10558463" y="4067175"/>
          <p14:tracePt t="61658" x="10558463" y="4143375"/>
          <p14:tracePt t="61675" x="10558463" y="4224338"/>
          <p14:tracePt t="61692" x="10558463" y="4281488"/>
          <p14:tracePt t="61708" x="10558463" y="4376738"/>
          <p14:tracePt t="61726" x="10558463" y="4400550"/>
          <p14:tracePt t="61742" x="10558463" y="4419600"/>
          <p14:tracePt t="61759" x="10558463" y="4424363"/>
          <p14:tracePt t="61778" x="10558463" y="4419600"/>
          <p14:tracePt t="61792" x="10553700" y="4405313"/>
          <p14:tracePt t="61809" x="10553700" y="4376738"/>
          <p14:tracePt t="61827" x="10548938" y="4324350"/>
          <p14:tracePt t="61842" x="10567988" y="4195763"/>
          <p14:tracePt t="61866" x="10591800" y="4043363"/>
          <p14:tracePt t="61880" x="10606088" y="3962400"/>
          <p14:tracePt t="61893" x="10615613" y="3881438"/>
          <p14:tracePt t="61904" x="10629900" y="3800475"/>
          <p14:tracePt t="61913" x="10648950" y="3729038"/>
          <p14:tracePt t="61925" x="10668000" y="3676650"/>
          <p14:tracePt t="61941" x="10677525" y="3643313"/>
          <p14:tracePt t="61958" x="10687050" y="3595688"/>
          <p14:tracePt t="61974" x="10691813" y="3581400"/>
          <p14:tracePt t="62008" x="10691813" y="3576638"/>
          <p14:tracePt t="62033" x="10691813" y="3595688"/>
          <p14:tracePt t="62050" x="10691813" y="3643313"/>
          <p14:tracePt t="62061" x="10691813" y="3757613"/>
          <p14:tracePt t="62077" x="10677525" y="3952875"/>
          <p14:tracePt t="62082" x="10677525" y="4014788"/>
          <p14:tracePt t="62097" x="10672763" y="4133850"/>
          <p14:tracePt t="62103" x="10663238" y="4224338"/>
          <p14:tracePt t="62126" x="10663238" y="4314825"/>
          <p14:tracePt t="62142" x="10639425" y="4443413"/>
          <p14:tracePt t="62160" x="10629900" y="4486275"/>
          <p14:tracePt t="62165" x="10629900" y="4519613"/>
          <p14:tracePt t="62182" x="10625138" y="4538663"/>
          <p14:tracePt t="62187" x="10625138" y="4548188"/>
          <p14:tracePt t="62239" x="10620375" y="4529138"/>
          <p14:tracePt t="62258" x="10615613" y="4495800"/>
          <p14:tracePt t="62275" x="10606088" y="4376738"/>
          <p14:tracePt t="62289" x="10606088" y="4314825"/>
          <p14:tracePt t="62297" x="10606088" y="4233863"/>
          <p14:tracePt t="62308" x="10601325" y="4152900"/>
          <p14:tracePt t="62324" x="10601325" y="4076700"/>
          <p14:tracePt t="62341" x="10610850" y="3914775"/>
          <p14:tracePt t="62358" x="10620375" y="3857625"/>
          <p14:tracePt t="62376" x="10625138" y="3786188"/>
          <p14:tracePt t="62378" x="10625138" y="3767138"/>
          <p14:tracePt t="62402" x="10629900" y="3743325"/>
          <p14:tracePt t="62406" x="10629900" y="3738563"/>
          <p14:tracePt t="62418" x="10629900" y="3733800"/>
          <p14:tracePt t="62431" x="10629900" y="3729038"/>
          <p14:tracePt t="62445" x="10634663" y="3729038"/>
          <p14:tracePt t="62459" x="10634663" y="3738563"/>
          <p14:tracePt t="62465" x="10634663" y="3771900"/>
          <p14:tracePt t="62483" x="10634663" y="3805238"/>
          <p14:tracePt t="62488" x="10644188" y="3852863"/>
          <p14:tracePt t="62499" x="10644188" y="3900488"/>
          <p14:tracePt t="62511" x="10639425" y="3971925"/>
          <p14:tracePt t="62525" x="10639425" y="4010025"/>
          <p14:tracePt t="62542" x="10634663" y="4062413"/>
          <p14:tracePt t="62552" x="10625138" y="4100513"/>
          <p14:tracePt t="62566" x="10625138" y="4124325"/>
          <p14:tracePt t="62572" x="10625138" y="4152900"/>
          <p14:tracePt t="62583" x="10625138" y="4162425"/>
          <p14:tracePt t="62594" x="10625138" y="4171950"/>
          <p14:tracePt t="62648" x="10625138" y="4162425"/>
          <p14:tracePt t="62661" x="10620375" y="4138613"/>
          <p14:tracePt t="62678" x="10620375" y="4086225"/>
          <p14:tracePt t="62682" x="10629900" y="4057650"/>
          <p14:tracePt t="62703" x="10672763" y="3890963"/>
          <p14:tracePt t="62722" x="10696575" y="3790950"/>
          <p14:tracePt t="62728" x="10725150" y="3695700"/>
          <p14:tracePt t="62743" x="10748963" y="3609975"/>
          <p14:tracePt t="62757" x="10763250" y="3562350"/>
          <p14:tracePt t="62775" x="10782300" y="3509963"/>
          <p14:tracePt t="62791" x="10782300" y="3500438"/>
          <p14:tracePt t="62837" x="10782300" y="3514725"/>
          <p14:tracePt t="62853" x="10782300" y="3567113"/>
          <p14:tracePt t="62860" x="10777538" y="3605213"/>
          <p14:tracePt t="62871" x="10753725" y="3752850"/>
          <p14:tracePt t="62884" x="10734675" y="3871913"/>
          <p14:tracePt t="62904" x="10706100" y="4005263"/>
          <p14:tracePt t="62920" x="10663238" y="4195763"/>
          <p14:tracePt t="62947" x="10629900" y="4338638"/>
          <p14:tracePt t="62953" x="10615613" y="4400550"/>
          <p14:tracePt t="62974" x="10610850" y="4448175"/>
          <p14:tracePt t="62977" x="10610850" y="4471988"/>
          <p14:tracePt t="62990" x="10601325" y="4495800"/>
          <p14:tracePt t="63007" x="10601325" y="4505325"/>
          <p14:tracePt t="63024" x="10601325" y="4510088"/>
          <p14:tracePt t="63040" x="10596563" y="4510088"/>
          <p14:tracePt t="63057" x="10596563" y="4495800"/>
          <p14:tracePt t="63075" x="10582275" y="4414838"/>
          <p14:tracePt t="63092" x="10577513" y="4357688"/>
          <p14:tracePt t="63111" x="10577513" y="4200525"/>
          <p14:tracePt t="63128" x="10577513" y="4124325"/>
          <p14:tracePt t="63142" x="10577513" y="4043363"/>
          <p14:tracePt t="63158" x="10596563" y="3910013"/>
          <p14:tracePt t="63176" x="10601325" y="3786188"/>
          <p14:tracePt t="63194" x="10620375" y="3676650"/>
          <p14:tracePt t="63207" x="10625138" y="3652838"/>
          <p14:tracePt t="63224" x="10625138" y="3633788"/>
          <p14:tracePt t="63240" x="10629900" y="3629025"/>
          <p14:tracePt t="63280" x="10634663" y="3652838"/>
          <p14:tracePt t="63292" x="10644188" y="3686175"/>
          <p14:tracePt t="63303" x="10644188" y="3733800"/>
          <p14:tracePt t="63315" x="10644188" y="3824288"/>
          <p14:tracePt t="63328" x="10639425" y="3905250"/>
          <p14:tracePt t="63340" x="10634663" y="3986213"/>
          <p14:tracePt t="63357" x="10615613" y="4057650"/>
          <p14:tracePt t="63361" x="10610850" y="4076700"/>
          <p14:tracePt t="63374" x="10596563" y="4138613"/>
          <p14:tracePt t="63390" x="10591800" y="4157663"/>
          <p14:tracePt t="63411" x="10591800" y="4186238"/>
          <p14:tracePt t="63441" x="10591800" y="4191000"/>
          <p14:tracePt t="63473" x="10591800" y="4181475"/>
          <p14:tracePt t="63486" x="10587038" y="4171950"/>
          <p14:tracePt t="63502" x="10587038" y="4162425"/>
          <p14:tracePt t="63514" x="10587038" y="4143375"/>
          <p14:tracePt t="63525" x="10587038" y="4133850"/>
          <p14:tracePt t="63542" x="10582275" y="4124325"/>
          <p14:tracePt t="63547" x="10582275" y="4110038"/>
          <p14:tracePt t="63562" x="10582275" y="4100513"/>
          <p14:tracePt t="63574" x="10582275" y="4095750"/>
          <p14:tracePt t="63591" x="10587038" y="4067175"/>
          <p14:tracePt t="63608" x="10587038" y="4052888"/>
          <p14:tracePt t="63625" x="10587038" y="4038600"/>
          <p14:tracePt t="63641" x="10587038" y="4019550"/>
          <p14:tracePt t="63657" x="10587038" y="4005263"/>
          <p14:tracePt t="63674" x="10591800" y="3981450"/>
          <p14:tracePt t="63691" x="10591800" y="3967163"/>
          <p14:tracePt t="63711" x="10596563" y="3933825"/>
          <p14:tracePt t="63724" x="10606088" y="3910013"/>
          <p14:tracePt t="63741" x="10606088" y="3876675"/>
          <p14:tracePt t="63758" x="10625138" y="3814763"/>
          <p14:tracePt t="63775" x="10639425" y="3767138"/>
          <p14:tracePt t="63791" x="10644188" y="3733800"/>
          <p14:tracePt t="63807" x="10644188" y="3695700"/>
          <p14:tracePt t="63823" x="10648950" y="3681413"/>
          <p14:tracePt t="63840" x="10648950" y="3676650"/>
          <p14:tracePt t="63858" x="10653713" y="3667125"/>
          <p14:tracePt t="64172" x="10653713" y="3767138"/>
          <p14:tracePt t="64179" x="10644188" y="3838575"/>
          <p14:tracePt t="64191" x="10644188" y="3867150"/>
          <p14:tracePt t="64203" x="10639425" y="3929063"/>
          <p14:tracePt t="64215" x="10639425" y="3943350"/>
          <p14:tracePt t="64226" x="10639425" y="3962400"/>
          <p14:tracePt t="64240" x="10639425" y="3981450"/>
          <p14:tracePt t="64256" x="10639425" y="3990975"/>
          <p14:tracePt t="64273" x="10639425" y="4000500"/>
          <p14:tracePt t="64290" x="10639425" y="4005263"/>
          <p14:tracePt t="64307" x="10639425" y="4010025"/>
          <p14:tracePt t="64362" x="10634663" y="4010025"/>
          <p14:tracePt t="64664" x="10634663" y="4024313"/>
          <p14:tracePt t="64677" x="10625138" y="4048125"/>
          <p14:tracePt t="64690" x="10625138" y="4067175"/>
          <p14:tracePt t="64693" x="10625138" y="4081463"/>
          <p14:tracePt t="64707" x="10620375" y="4090988"/>
          <p14:tracePt t="64723" x="10620375" y="4110038"/>
          <p14:tracePt t="64740" x="10620375" y="4119563"/>
          <p14:tracePt t="64742" x="10620375" y="4133850"/>
          <p14:tracePt t="64756" x="10620375" y="4143375"/>
          <p14:tracePt t="64772" x="10620375" y="4148138"/>
          <p14:tracePt t="64789" x="10620375" y="4157663"/>
          <p14:tracePt t="64806" x="10620375" y="4167188"/>
          <p14:tracePt t="64822" x="10615613" y="4171950"/>
          <p14:tracePt t="64847" x="10615613" y="4176713"/>
          <p14:tracePt t="64883" x="10615613" y="4181475"/>
          <p14:tracePt t="64955" x="10615613" y="4186238"/>
          <p14:tracePt t="65159" x="10615613" y="4176713"/>
          <p14:tracePt t="65171" x="10620375" y="4157663"/>
          <p14:tracePt t="65183" x="10644188" y="4129088"/>
          <p14:tracePt t="65195" x="10663238" y="4095750"/>
          <p14:tracePt t="65208" x="10706100" y="4052888"/>
          <p14:tracePt t="65222" x="10744200" y="4010025"/>
          <p14:tracePt t="65238" x="10796588" y="3971925"/>
          <p14:tracePt t="65255" x="10901363" y="3905250"/>
          <p14:tracePt t="65272" x="10944225" y="3881438"/>
          <p14:tracePt t="65288" x="10987088" y="3862388"/>
          <p14:tracePt t="65305" x="11077575" y="3833813"/>
          <p14:tracePt t="65322" x="11134725" y="3824288"/>
          <p14:tracePt t="65339" x="11220450" y="3824288"/>
          <p14:tracePt t="65339" x="11249025" y="3824288"/>
          <p14:tracePt t="65355" x="11301413" y="3824288"/>
          <p14:tracePt t="65372" x="11349038" y="3824288"/>
          <p14:tracePt t="65388" x="11415713" y="3843338"/>
          <p14:tracePt t="65405" x="11434763" y="3852863"/>
          <p14:tracePt t="65422" x="11449050" y="3862388"/>
          <p14:tracePt t="65423" x="11463338" y="3876675"/>
          <p14:tracePt t="65438" x="11468100" y="3886200"/>
          <p14:tracePt t="65455" x="11472863" y="3905250"/>
          <p14:tracePt t="65472" x="11477625" y="3929063"/>
          <p14:tracePt t="65488" x="11477625" y="3948113"/>
          <p14:tracePt t="65505" x="11477625" y="3957638"/>
          <p14:tracePt t="65506" x="11477625" y="3962400"/>
          <p14:tracePt t="65522" x="11477625" y="3976688"/>
          <p14:tracePt t="65555" x="11477625" y="3981450"/>
          <p14:tracePt t="65592" x="11477625" y="3986213"/>
          <p14:tracePt t="65963" x="11387138" y="3995738"/>
          <p14:tracePt t="65975" x="11258550" y="4014788"/>
          <p14:tracePt t="65988" x="11110913" y="4043363"/>
          <p14:tracePt t="65999" x="10929938" y="4081463"/>
          <p14:tracePt t="66011" x="10748963" y="4133850"/>
          <p14:tracePt t="66024" x="10510838" y="4229100"/>
          <p14:tracePt t="66038" x="10225088" y="4333875"/>
          <p14:tracePt t="66054" x="9858375" y="4510088"/>
          <p14:tracePt t="66071" x="9339263" y="4795838"/>
          <p14:tracePt t="66088" x="9039225" y="4957763"/>
          <p14:tracePt t="66104" x="8791575" y="5091113"/>
          <p14:tracePt t="66121" x="8405813" y="5300663"/>
          <p14:tracePt t="66138" x="8281988" y="5376863"/>
          <p14:tracePt t="66154" x="8134350" y="5476875"/>
          <p14:tracePt t="66171" x="8081963" y="5505450"/>
          <p14:tracePt t="66188" x="8058150" y="5543550"/>
          <p14:tracePt t="66587" x="8043863" y="5538788"/>
          <p14:tracePt t="66599" x="7981950" y="5519738"/>
          <p14:tracePt t="66611" x="7934325" y="5495925"/>
          <p14:tracePt t="66623" x="7858125" y="5462588"/>
          <p14:tracePt t="66637" x="7796213" y="5424488"/>
          <p14:tracePt t="66654" x="7729538" y="5391150"/>
          <p14:tracePt t="66671" x="7615238" y="5314950"/>
          <p14:tracePt t="66687" x="7577138" y="5286375"/>
          <p14:tracePt t="66704" x="7548563" y="5253038"/>
          <p14:tracePt t="66721" x="7496175" y="5195888"/>
          <p14:tracePt t="66737" x="7477125" y="5176838"/>
          <p14:tracePt t="66754" x="7458075" y="5153025"/>
          <p14:tracePt t="66755" x="7453313" y="5148263"/>
          <p14:tracePt t="66771" x="7448550" y="5143500"/>
          <p14:tracePt t="66787" x="7443788" y="5129213"/>
          <p14:tracePt t="66804" x="7439025" y="5129213"/>
          <p14:tracePt t="66820" x="7439025" y="5124450"/>
          <p14:tracePt t="66837" x="7424738" y="5119688"/>
          <p14:tracePt t="66838" x="7415213" y="5114925"/>
          <p14:tracePt t="66854" x="7405688" y="5105400"/>
          <p14:tracePt t="66871" x="7386638" y="5091113"/>
          <p14:tracePt t="66887" x="7358063" y="5076825"/>
          <p14:tracePt t="66904" x="7348538" y="5062538"/>
          <p14:tracePt t="66921" x="7329488" y="5057775"/>
          <p14:tracePt t="66923" x="7319963" y="5053013"/>
          <p14:tracePt t="66937" x="7310438" y="5043488"/>
          <p14:tracePt t="66954" x="7296150" y="5038725"/>
          <p14:tracePt t="66970" x="7277100" y="5024438"/>
          <p14:tracePt t="66987" x="7262813" y="5014913"/>
          <p14:tracePt t="67004" x="7248525" y="5005388"/>
          <p14:tracePt t="67020" x="7219950" y="4986338"/>
          <p14:tracePt t="67037" x="7200900" y="4976813"/>
          <p14:tracePt t="67054" x="7186613" y="4962525"/>
          <p14:tracePt t="67056" x="7167563" y="4953000"/>
          <p14:tracePt t="67070" x="7153275" y="4938713"/>
          <p14:tracePt t="67087" x="7143750" y="4933950"/>
          <p14:tracePt t="67104" x="7129463" y="4919663"/>
          <p14:tracePt t="67120" x="7119938" y="4914900"/>
          <p14:tracePt t="67137" x="7115175" y="4910138"/>
          <p14:tracePt t="67138" x="7115175" y="4900613"/>
          <p14:tracePt t="67154" x="7110413" y="4900613"/>
          <p14:tracePt t="67170" x="7110413" y="4895850"/>
          <p14:tracePt t="67379" x="7124700" y="4895850"/>
          <p14:tracePt t="67391" x="7138988" y="4895850"/>
          <p14:tracePt t="67402" x="7143750" y="4895850"/>
          <p14:tracePt t="67415" x="7158038" y="4895850"/>
          <p14:tracePt t="67427" x="7172325" y="4895850"/>
          <p14:tracePt t="67439" x="7186613" y="4895850"/>
          <p14:tracePt t="67453" x="7196138" y="4895850"/>
          <p14:tracePt t="67470" x="7215188" y="4895850"/>
          <p14:tracePt t="67487" x="7253288" y="4905375"/>
          <p14:tracePt t="67503" x="7272338" y="4905375"/>
          <p14:tracePt t="67520" x="7291388" y="4910138"/>
          <p14:tracePt t="67537" x="7329488" y="4910138"/>
          <p14:tracePt t="67553" x="7348538" y="4910138"/>
          <p14:tracePt t="67570" x="7381875" y="4910138"/>
          <p14:tracePt t="67587" x="7400925" y="4914900"/>
          <p14:tracePt t="67603" x="7424738" y="4914900"/>
          <p14:tracePt t="67620" x="7458075" y="4914900"/>
          <p14:tracePt t="67637" x="7472363" y="4914900"/>
          <p14:tracePt t="67653" x="7486650" y="4914900"/>
          <p14:tracePt t="67655" x="7500938" y="4914900"/>
          <p14:tracePt t="67670" x="7519988" y="4914900"/>
          <p14:tracePt t="67686" x="7543800" y="4914900"/>
          <p14:tracePt t="67703" x="7600950" y="4914900"/>
          <p14:tracePt t="67720" x="7629525" y="4914900"/>
          <p14:tracePt t="67737" x="7672388" y="4914900"/>
          <p14:tracePt t="67738" x="7715250" y="4914900"/>
          <p14:tracePt t="67753" x="7753350" y="4914900"/>
          <p14:tracePt t="67770" x="7786688" y="4919663"/>
          <p14:tracePt t="67786" x="7843838" y="4933950"/>
          <p14:tracePt t="67803" x="7867650" y="4933950"/>
          <p14:tracePt t="67820" x="7896225" y="4943475"/>
          <p14:tracePt t="67836" x="7934325" y="4948238"/>
          <p14:tracePt t="67853" x="7943850" y="4953000"/>
          <p14:tracePt t="67883" x="7948613" y="4953000"/>
          <p14:tracePt t="68254" x="7953375" y="4953000"/>
          <p14:tracePt t="68267" x="7972425" y="4957763"/>
          <p14:tracePt t="68279" x="7981950" y="4967288"/>
          <p14:tracePt t="68291" x="8001000" y="4972050"/>
          <p14:tracePt t="68303" x="8010525" y="4981575"/>
          <p14:tracePt t="68319" x="8020050" y="4986338"/>
          <p14:tracePt t="68336" x="8029575" y="4995863"/>
          <p14:tracePt t="68353" x="8048625" y="5010150"/>
          <p14:tracePt t="68369" x="8053388" y="5010150"/>
          <p14:tracePt t="68386" x="8062913" y="5014913"/>
          <p14:tracePt t="68403" x="8067675" y="5014913"/>
          <p14:tracePt t="68420" x="8077200" y="5019675"/>
          <p14:tracePt t="68436" x="8081963" y="5019675"/>
          <p14:tracePt t="68530" x="8086725" y="5019675"/>
          <p14:tracePt t="68566" x="8091488" y="5019675"/>
          <p14:tracePt t="68590" x="8096250" y="5019675"/>
          <p14:tracePt t="68602" x="8101013" y="5019675"/>
          <p14:tracePt t="68615" x="8115300" y="5019675"/>
          <p14:tracePt t="68626" x="8124825" y="5014913"/>
          <p14:tracePt t="68639" x="8134350" y="5014913"/>
          <p14:tracePt t="68652" x="8153400" y="5014913"/>
          <p14:tracePt t="68669" x="8162925" y="5010150"/>
          <p14:tracePt t="68686" x="8181975" y="5010150"/>
          <p14:tracePt t="68702" x="8196263" y="5000625"/>
          <p14:tracePt t="68719" x="8205788" y="4995863"/>
          <p14:tracePt t="68736" x="8220075" y="4991100"/>
          <p14:tracePt t="68752" x="8234363" y="4986338"/>
          <p14:tracePt t="68769" x="8243888" y="4986338"/>
          <p14:tracePt t="68770" x="8253413" y="4981575"/>
          <p14:tracePt t="68786" x="8267700" y="4976813"/>
          <p14:tracePt t="68802" x="8277225" y="4976813"/>
          <p14:tracePt t="68819" x="8305800" y="4972050"/>
          <p14:tracePt t="68836" x="8315325" y="4962525"/>
          <p14:tracePt t="68852" x="8324850" y="4962525"/>
          <p14:tracePt t="68869" x="8348663" y="4957763"/>
          <p14:tracePt t="68886" x="8353425" y="4957763"/>
          <p14:tracePt t="68902" x="8382000" y="4953000"/>
          <p14:tracePt t="68919" x="8386763" y="4948238"/>
          <p14:tracePt t="68936" x="8401050" y="4948238"/>
          <p14:tracePt t="68952" x="8415338" y="4943475"/>
          <p14:tracePt t="68969" x="8420100" y="4943475"/>
          <p14:tracePt t="68986" x="8429625" y="4938713"/>
          <p14:tracePt t="69002" x="8443913" y="4938713"/>
          <p14:tracePt t="69019" x="8448675" y="4938713"/>
          <p14:tracePt t="69036" x="8458200" y="4933950"/>
          <p14:tracePt t="69052" x="8462963" y="4933950"/>
          <p14:tracePt t="69069" x="8472488" y="4933950"/>
          <p14:tracePt t="69071" x="8486775" y="4933950"/>
          <p14:tracePt t="69085" x="8496300" y="4924425"/>
          <p14:tracePt t="69102" x="8520113" y="4924425"/>
          <p14:tracePt t="69119" x="8553450" y="4919663"/>
          <p14:tracePt t="69135" x="8586788" y="4914900"/>
          <p14:tracePt t="69152" x="8620125" y="4914900"/>
          <p14:tracePt t="69153" x="8653463" y="4914900"/>
          <p14:tracePt t="69169" x="8686800" y="4914900"/>
          <p14:tracePt t="69185" x="8710613" y="4919663"/>
          <p14:tracePt t="69202" x="8767763" y="4929188"/>
          <p14:tracePt t="69219" x="8801100" y="4943475"/>
          <p14:tracePt t="69235" x="8843963" y="4948238"/>
          <p14:tracePt t="69252" x="8924925" y="4962525"/>
          <p14:tracePt t="69269" x="8967788" y="4962525"/>
          <p14:tracePt t="69285" x="9020175" y="4976813"/>
          <p14:tracePt t="69302" x="9067800" y="4981575"/>
          <p14:tracePt t="69319" x="9091613" y="4981575"/>
          <p14:tracePt t="69335" x="9148763" y="4991100"/>
          <p14:tracePt t="69352" x="9167813" y="4991100"/>
          <p14:tracePt t="69368" x="9191625" y="4991100"/>
          <p14:tracePt t="69385" x="9239250" y="4986338"/>
          <p14:tracePt t="69402" x="9263063" y="4986338"/>
          <p14:tracePt t="69418" x="9305925" y="4986338"/>
          <p14:tracePt t="69435" x="9315450" y="4986338"/>
          <p14:tracePt t="69452" x="9329738" y="4986338"/>
          <p14:tracePt t="69468" x="9339263" y="4986338"/>
          <p14:tracePt t="69526" x="9344025" y="4986338"/>
          <p14:tracePt t="69886" x="9358313" y="4986338"/>
          <p14:tracePt t="69898" x="9405938" y="4986338"/>
          <p14:tracePt t="69910" x="9453563" y="4986338"/>
          <p14:tracePt t="69923" x="9510713" y="4986338"/>
          <p14:tracePt t="69935" x="9567863" y="4986338"/>
          <p14:tracePt t="69951" x="9634538" y="4986338"/>
          <p14:tracePt t="69968" x="9701213" y="4986338"/>
          <p14:tracePt t="69969" x="9767888" y="4986338"/>
          <p14:tracePt t="69985" x="9825038" y="4986338"/>
          <p14:tracePt t="70001" x="9882188" y="4986338"/>
          <p14:tracePt t="70018" x="9972675" y="4986338"/>
          <p14:tracePt t="70035" x="10010775" y="4986338"/>
          <p14:tracePt t="70051" x="10034588" y="4986338"/>
          <p14:tracePt t="70068" x="10101263" y="4986338"/>
          <p14:tracePt t="70085" x="10134600" y="4991100"/>
          <p14:tracePt t="70101" x="10206038" y="4991100"/>
          <p14:tracePt t="70118" x="10239375" y="4991100"/>
          <p14:tracePt t="70134" x="10282238" y="4991100"/>
          <p14:tracePt t="70151" x="10353675" y="4995863"/>
          <p14:tracePt t="70168" x="10387013" y="5005388"/>
          <p14:tracePt t="70185" x="10410825" y="5005388"/>
          <p14:tracePt t="70186" x="10439400" y="5005388"/>
          <p14:tracePt t="70201" x="10453688" y="5005388"/>
          <p14:tracePt t="70218" x="10463213" y="5005388"/>
          <p14:tracePt t="70234" x="10487025" y="5005388"/>
          <p14:tracePt t="70251" x="10506075" y="5005388"/>
          <p14:tracePt t="70268" x="10510838" y="5010150"/>
          <p14:tracePt t="70269" x="10515600" y="5010150"/>
          <p14:tracePt t="70284" x="10525125" y="5010150"/>
          <p14:tracePt t="70301" x="10534650" y="5014913"/>
          <p14:tracePt t="70318" x="10558463" y="5014913"/>
          <p14:tracePt t="70334" x="10563225" y="5014913"/>
          <p14:tracePt t="70351" x="10567988" y="5014913"/>
          <p14:tracePt t="70368" x="10582275" y="5014913"/>
          <p14:tracePt t="70384" x="10587038" y="5014913"/>
          <p14:tracePt t="70401" x="10591800" y="5014913"/>
          <p14:tracePt t="70498" x="10591800" y="5019675"/>
          <p14:tracePt t="70630" x="10587038" y="5019675"/>
          <p14:tracePt t="70641" x="10577513" y="5019675"/>
          <p14:tracePt t="70654" x="10572750" y="5019675"/>
          <p14:tracePt t="70666" x="10558463" y="5019675"/>
          <p14:tracePt t="70678" x="10525125" y="5019675"/>
          <p14:tracePt t="70690" x="10491788" y="5019675"/>
          <p14:tracePt t="70703" x="10444163" y="5019675"/>
          <p14:tracePt t="70717" x="10377488" y="5019675"/>
          <p14:tracePt t="70734" x="10277475" y="5024438"/>
          <p14:tracePt t="70751" x="10058400" y="5024438"/>
          <p14:tracePt t="70767" x="9925050" y="5033963"/>
          <p14:tracePt t="70784" x="9658350" y="5053013"/>
          <p14:tracePt t="70785" x="9582150" y="5053013"/>
          <p14:tracePt t="70801" x="9415463" y="5072063"/>
          <p14:tracePt t="70817" x="9258300" y="5081588"/>
          <p14:tracePt t="70834" x="8948738" y="5119688"/>
          <p14:tracePt t="70851" x="8820150" y="5129213"/>
          <p14:tracePt t="70867" x="8701088" y="5148263"/>
          <p14:tracePt t="70884" x="8539163" y="5172075"/>
          <p14:tracePt t="70901" x="8458200" y="5181600"/>
          <p14:tracePt t="70917" x="8296275" y="5191125"/>
          <p14:tracePt t="70934" x="8229600" y="5191125"/>
          <p14:tracePt t="70950" x="8172450" y="5191125"/>
          <p14:tracePt t="70967" x="8096250" y="5186363"/>
          <p14:tracePt t="70984" x="8072438" y="5186363"/>
          <p14:tracePt t="71001" x="8039100" y="5186363"/>
          <p14:tracePt t="71017" x="8005763" y="5186363"/>
          <p14:tracePt t="71034" x="7991475" y="5186363"/>
          <p14:tracePt t="71050" x="7943850" y="5186363"/>
          <p14:tracePt t="71067" x="7915275" y="5186363"/>
          <p14:tracePt t="71084" x="7891463" y="5181600"/>
          <p14:tracePt t="71085" x="7867650" y="5181600"/>
          <p14:tracePt t="71100" x="7843838" y="5181600"/>
          <p14:tracePt t="71117" x="7834313" y="5176838"/>
          <p14:tracePt t="71134" x="7800975" y="5167313"/>
          <p14:tracePt t="71150" x="7791450" y="5167313"/>
          <p14:tracePt t="71167" x="7786688" y="5167313"/>
          <p14:tracePt t="71184" x="7777163" y="5167313"/>
          <p14:tracePt t="71313" x="7777163" y="5162550"/>
          <p14:tracePt t="71350" x="7781925" y="5162550"/>
          <p14:tracePt t="71362" x="7786688" y="5157788"/>
          <p14:tracePt t="71374" x="7796213" y="5157788"/>
          <p14:tracePt t="71386" x="7815263" y="5153025"/>
          <p14:tracePt t="71400" x="7834313" y="5153025"/>
          <p14:tracePt t="71417" x="7858125" y="5148263"/>
          <p14:tracePt t="71433" x="7948613" y="5124450"/>
          <p14:tracePt t="71450" x="7991475" y="5110163"/>
          <p14:tracePt t="71467" x="8039100" y="5105400"/>
          <p14:tracePt t="71483" x="8124825" y="5091113"/>
          <p14:tracePt t="71500" x="8153400" y="5091113"/>
          <p14:tracePt t="71517" x="8205788" y="5091113"/>
          <p14:tracePt t="71517" x="8229600" y="5091113"/>
          <p14:tracePt t="71533" x="8253413" y="5100638"/>
          <p14:tracePt t="71550" x="8272463" y="5105400"/>
          <p14:tracePt t="71567" x="8305800" y="5110163"/>
          <p14:tracePt t="71583" x="8315325" y="5114925"/>
          <p14:tracePt t="71601" x="8324850" y="5119688"/>
          <p14:tracePt t="71601" x="8339138" y="5124450"/>
          <p14:tracePt t="71617" x="8343900" y="5129213"/>
          <p14:tracePt t="71633" x="8348663" y="5129213"/>
          <p14:tracePt t="71650" x="8358188" y="5138738"/>
          <p14:tracePt t="71667" x="8362950" y="5138738"/>
          <p14:tracePt t="71683" x="8377238" y="5138738"/>
          <p14:tracePt t="71700" x="8386763" y="5138738"/>
          <p14:tracePt t="71717" x="8391525" y="5138738"/>
          <p14:tracePt t="71733" x="8410575" y="5138738"/>
          <p14:tracePt t="71750" x="8415338" y="5138738"/>
          <p14:tracePt t="71783" x="8424863" y="5138738"/>
          <p14:tracePt t="71816" x="8429625" y="5138738"/>
          <p14:tracePt t="71841" x="8434388" y="5138738"/>
          <p14:tracePt t="71925" x="8439150" y="5138738"/>
          <p14:tracePt t="72045" x="8443913" y="5138738"/>
          <p14:tracePt t="72262" x="8377238" y="5191125"/>
          <p14:tracePt t="72274" x="8310563" y="5238750"/>
          <p14:tracePt t="72286" x="8243888" y="5300663"/>
          <p14:tracePt t="72299" x="8177213" y="5357813"/>
          <p14:tracePt t="72316" x="8110538" y="5419725"/>
          <p14:tracePt t="72333" x="8029575" y="5500688"/>
          <p14:tracePt t="72334" x="7996238" y="5534025"/>
          <p14:tracePt t="72349" x="7943850" y="5572125"/>
          <p14:tracePt t="72366" x="7877175" y="5600700"/>
          <p14:tracePt t="72383" x="7810500" y="5638800"/>
          <p14:tracePt t="72399" x="7786688" y="5638800"/>
          <p14:tracePt t="72416" x="7767638" y="5638800"/>
          <p14:tracePt t="72433" x="7739063" y="5638800"/>
          <p14:tracePt t="72449" x="7729538" y="5634038"/>
          <p14:tracePt t="72466" x="7700963" y="5619750"/>
          <p14:tracePt t="72483" x="7691438" y="5614988"/>
          <p14:tracePt t="72499" x="7672388" y="5614988"/>
          <p14:tracePt t="72516" x="7643813" y="5595938"/>
          <p14:tracePt t="72533" x="7620000" y="5576888"/>
          <p14:tracePt t="72549" x="7572375" y="5538788"/>
          <p14:tracePt t="72566" x="7548563" y="5524500"/>
          <p14:tracePt t="72583" x="7519988" y="5510213"/>
          <p14:tracePt t="72599" x="7491413" y="5481638"/>
          <p14:tracePt t="72616" x="7486650" y="5476875"/>
          <p14:tracePt t="72633" x="7481888" y="5476875"/>
          <p14:tracePt t="72649" x="7481888" y="5467350"/>
          <p14:tracePt t="72850" x="7472363" y="5472113"/>
          <p14:tracePt t="72863" x="7439025" y="5486400"/>
          <p14:tracePt t="72874" x="7415213" y="5500688"/>
          <p14:tracePt t="72887" x="7386638" y="5519738"/>
          <p14:tracePt t="72899" x="7362825" y="5524500"/>
          <p14:tracePt t="72916" x="7339013" y="5538788"/>
          <p14:tracePt t="72933" x="7324725" y="5543550"/>
          <p14:tracePt t="72933" x="7315200" y="5548313"/>
          <p14:tracePt t="72949" x="7305675" y="5557838"/>
          <p14:tracePt t="72966" x="7296150" y="5557838"/>
          <p14:tracePt t="72982" x="7286625" y="5562600"/>
          <p14:tracePt t="73005" x="7281863" y="5562600"/>
          <p14:tracePt t="73137" x="7281863" y="5553075"/>
          <p14:tracePt t="73150" x="7291388" y="5548313"/>
          <p14:tracePt t="73161" x="7305675" y="5543550"/>
          <p14:tracePt t="73174" x="7329488" y="5534025"/>
          <p14:tracePt t="73186" x="7362825" y="5510213"/>
          <p14:tracePt t="73199" x="7410450" y="5495925"/>
          <p14:tracePt t="73215" x="7472363" y="5481638"/>
          <p14:tracePt t="73232" x="7543800" y="5467350"/>
          <p14:tracePt t="73233" x="7591425" y="5453063"/>
          <p14:tracePt t="73249" x="7643813" y="5443538"/>
          <p14:tracePt t="73265" x="7677150" y="5438775"/>
          <p14:tracePt t="73282" x="7734300" y="5438775"/>
          <p14:tracePt t="73299" x="7758113" y="5438775"/>
          <p14:tracePt t="73315" x="7781925" y="5434013"/>
          <p14:tracePt t="73317" x="7805738" y="5434013"/>
          <p14:tracePt t="73332" x="7824788" y="5434013"/>
          <p14:tracePt t="73349" x="7848600" y="5434013"/>
          <p14:tracePt t="73365" x="7896225" y="5434013"/>
          <p14:tracePt t="73382" x="7915275" y="5424488"/>
          <p14:tracePt t="73399" x="7939088" y="5424488"/>
          <p14:tracePt t="73415" x="7986713" y="5419725"/>
          <p14:tracePt t="73432" x="8005763" y="5419725"/>
          <p14:tracePt t="73448" x="8029575" y="5419725"/>
          <p14:tracePt t="73465" x="8043863" y="5419725"/>
          <p14:tracePt t="73482" x="8053388" y="5419725"/>
          <p14:tracePt t="73498" x="8062913" y="5419725"/>
          <p14:tracePt t="73515" x="8067675" y="5419725"/>
          <p14:tracePt t="73532" x="8077200" y="5419725"/>
          <p14:tracePt t="73548" x="8086725" y="5419725"/>
          <p14:tracePt t="73565" x="8091488" y="5424488"/>
          <p14:tracePt t="73582" x="8096250" y="5424488"/>
          <p14:tracePt t="73598" x="8101013" y="5424488"/>
          <p14:tracePt t="73615" x="8105775" y="5429250"/>
          <p14:tracePt t="73616" x="8115300" y="5429250"/>
          <p14:tracePt t="73632" x="8120063" y="5429250"/>
          <p14:tracePt t="73648" x="8129588" y="5429250"/>
          <p14:tracePt t="73665" x="8148638" y="5438775"/>
          <p14:tracePt t="73682" x="8162925" y="5438775"/>
          <p14:tracePt t="73698" x="8177213" y="5438775"/>
          <p14:tracePt t="73715" x="8215313" y="5438775"/>
          <p14:tracePt t="73732" x="8243888" y="5438775"/>
          <p14:tracePt t="73748" x="8310563" y="5438775"/>
          <p14:tracePt t="73765" x="8343900" y="5434013"/>
          <p14:tracePt t="73782" x="8377238" y="5434013"/>
          <p14:tracePt t="73798" x="8439150" y="5429250"/>
          <p14:tracePt t="73815" x="8472488" y="5429250"/>
          <p14:tracePt t="73832" x="8496300" y="5429250"/>
          <p14:tracePt t="73848" x="8548688" y="5429250"/>
          <p14:tracePt t="73865" x="8572500" y="5429250"/>
          <p14:tracePt t="73882" x="8605838" y="5429250"/>
          <p14:tracePt t="73898" x="8615363" y="5429250"/>
          <p14:tracePt t="73915" x="8624888" y="5429250"/>
          <p14:tracePt t="73931" x="8653463" y="5429250"/>
          <p14:tracePt t="73948" x="8662988" y="5429250"/>
          <p14:tracePt t="73965" x="8705850" y="5429250"/>
          <p14:tracePt t="73981" x="8729663" y="5429250"/>
          <p14:tracePt t="73998" x="8753475" y="5429250"/>
          <p14:tracePt t="74015" x="8796338" y="5429250"/>
          <p14:tracePt t="74031" x="8820150" y="5429250"/>
          <p14:tracePt t="74048" x="8843963" y="5429250"/>
          <p14:tracePt t="74065" x="8886825" y="5429250"/>
          <p14:tracePt t="74081" x="8901113" y="5429250"/>
          <p14:tracePt t="74098" x="8939213" y="5438775"/>
          <p14:tracePt t="74115" x="8948738" y="5438775"/>
          <p14:tracePt t="74132" x="8972550" y="5453063"/>
          <p14:tracePt t="74148" x="8991600" y="5457825"/>
          <p14:tracePt t="74165" x="9010650" y="5462588"/>
          <p14:tracePt t="74181" x="9043988" y="5476875"/>
          <p14:tracePt t="74198" x="9058275" y="5481638"/>
          <p14:tracePt t="74215" x="9063038" y="5486400"/>
          <p14:tracePt t="74231" x="9072563" y="5486400"/>
          <p14:tracePt t="74248" x="9077325" y="5486400"/>
          <p14:tracePt t="74265" x="9082088" y="5486400"/>
          <p14:tracePt t="74301" x="9082088" y="5491163"/>
          <p14:tracePt t="74325" x="9091613" y="5491163"/>
          <p14:tracePt t="74373" x="9096375" y="5491163"/>
          <p14:tracePt t="74397" x="9105900" y="5491163"/>
          <p14:tracePt t="74409" x="9115425" y="5491163"/>
          <p14:tracePt t="74421" x="9134475" y="5491163"/>
          <p14:tracePt t="74434" x="9148763" y="5495925"/>
          <p14:tracePt t="74448" x="9177338" y="5495925"/>
          <p14:tracePt t="74464" x="9205913" y="5495925"/>
          <p14:tracePt t="74481" x="9258300" y="5500688"/>
          <p14:tracePt t="74498" x="9282113" y="5500688"/>
          <p14:tracePt t="74514" x="9305925" y="5500688"/>
          <p14:tracePt t="74531" x="9348788" y="5505450"/>
          <p14:tracePt t="74548" x="9358313" y="5505450"/>
          <p14:tracePt t="74564" x="9396413" y="5514975"/>
          <p14:tracePt t="74581" x="9405938" y="5514975"/>
          <p14:tracePt t="74598" x="9410700" y="5514975"/>
          <p14:tracePt t="74614" x="9424988" y="5514975"/>
          <p14:tracePt t="74631" x="9434513" y="5514975"/>
          <p14:tracePt t="74948" x="9444038" y="5514975"/>
          <p14:tracePt t="74961" x="9486900" y="5514975"/>
          <p14:tracePt t="74973" x="9520238" y="5514975"/>
          <p14:tracePt t="74985" x="9544050" y="5524500"/>
          <p14:tracePt t="74997" x="9567863" y="5529263"/>
          <p14:tracePt t="75014" x="9586913" y="5534025"/>
          <p14:tracePt t="75031" x="9605963" y="5548313"/>
          <p14:tracePt t="75032" x="9620250" y="5557838"/>
          <p14:tracePt t="75047" x="9629775" y="5562600"/>
          <p14:tracePt t="75064" x="9644063" y="5567363"/>
          <p14:tracePt t="75081" x="9672638" y="5581650"/>
          <p14:tracePt t="75097" x="9686925" y="5591175"/>
          <p14:tracePt t="75114" x="9710738" y="5591175"/>
          <p14:tracePt t="75130" x="9748838" y="5600700"/>
          <p14:tracePt t="75147" x="9772650" y="5600700"/>
          <p14:tracePt t="75164" x="9810750" y="5610225"/>
          <p14:tracePt t="75180" x="9829800" y="5610225"/>
          <p14:tracePt t="75197" x="9853613" y="5610225"/>
          <p14:tracePt t="75214" x="9886950" y="5610225"/>
          <p14:tracePt t="75230" x="9906000" y="5610225"/>
          <p14:tracePt t="75248" x="9925050" y="5614988"/>
          <p14:tracePt t="75264" x="9939338" y="5614988"/>
          <p14:tracePt t="75280" x="9948863" y="5614988"/>
          <p14:tracePt t="75297" x="9972675" y="5614988"/>
          <p14:tracePt t="75314" x="9982200" y="5614988"/>
          <p14:tracePt t="75330" x="9991725" y="5614988"/>
          <p14:tracePt t="75347" x="10025063" y="5614988"/>
          <p14:tracePt t="75364" x="10044113" y="5605463"/>
          <p14:tracePt t="75380" x="10086975" y="5600700"/>
          <p14:tracePt t="75397" x="10110788" y="5600700"/>
          <p14:tracePt t="75414" x="10144125" y="5595938"/>
          <p14:tracePt t="75430" x="10191750" y="5595938"/>
          <p14:tracePt t="75447" x="10215563" y="5595938"/>
          <p14:tracePt t="75464" x="10239375" y="5591175"/>
          <p14:tracePt t="75480" x="10301288" y="5581650"/>
          <p14:tracePt t="75497" x="10329863" y="5581650"/>
          <p14:tracePt t="75513" x="10406063" y="5576888"/>
          <p14:tracePt t="75530" x="10448925" y="5567363"/>
          <p14:tracePt t="75547" x="10487025" y="5567363"/>
          <p14:tracePt t="75563" x="10553700" y="5557838"/>
          <p14:tracePt t="75580" x="10601325" y="5557838"/>
          <p14:tracePt t="75597" x="10682288" y="5557838"/>
          <p14:tracePt t="75613" x="10725150" y="5557838"/>
          <p14:tracePt t="75630" x="10768013" y="5557838"/>
          <p14:tracePt t="75647" x="10839450" y="5557838"/>
          <p14:tracePt t="75664" x="10863263" y="5548313"/>
          <p14:tracePt t="75680" x="10891838" y="5543550"/>
          <p14:tracePt t="75697" x="10901363" y="5543550"/>
          <p14:tracePt t="75730" x="10910888" y="5543550"/>
          <p14:tracePt t="75812" x="10910888" y="5548313"/>
          <p14:tracePt t="76064" x="10906125" y="5548313"/>
          <p14:tracePt t="76076" x="10901363" y="5548313"/>
          <p14:tracePt t="76089" x="10887075" y="5548313"/>
          <p14:tracePt t="76101" x="10868025" y="5548313"/>
          <p14:tracePt t="76113" x="10829925" y="5543550"/>
          <p14:tracePt t="76130" x="10787063" y="5543550"/>
          <p14:tracePt t="76146" x="10710863" y="5534025"/>
          <p14:tracePt t="76148" x="10629900" y="5524500"/>
          <p14:tracePt t="76163" x="10548938" y="5524500"/>
          <p14:tracePt t="76180" x="10458450" y="5529263"/>
          <p14:tracePt t="76196" x="10263188" y="5538788"/>
          <p14:tracePt t="76213" x="10120313" y="5548313"/>
          <p14:tracePt t="76230" x="9953625" y="5557838"/>
          <p14:tracePt t="76246" x="9605963" y="5600700"/>
          <p14:tracePt t="76263" x="9410700" y="5619750"/>
          <p14:tracePt t="76280" x="9124950" y="5657850"/>
          <p14:tracePt t="76296" x="8991600" y="5695950"/>
          <p14:tracePt t="76313" x="8863013" y="5715000"/>
          <p14:tracePt t="76330" x="8634413" y="5748338"/>
          <p14:tracePt t="76347" x="8553450" y="5757863"/>
          <p14:tracePt t="76365" x="8458200" y="5762625"/>
          <p14:tracePt t="76380" x="8439150" y="5762625"/>
          <p14:tracePt t="76396" x="8420100" y="5772150"/>
          <p14:tracePt t="76413" x="8410575" y="5776913"/>
          <p14:tracePt t="77457" x="8343900" y="5786438"/>
          <p14:tracePt t="77469" x="8253413" y="5791200"/>
          <p14:tracePt t="77481" x="8158163" y="5810250"/>
          <p14:tracePt t="77493" x="8086725" y="5824538"/>
          <p14:tracePt t="77505" x="8029575" y="5843588"/>
          <p14:tracePt t="77517" x="7958138" y="5857875"/>
          <p14:tracePt t="77529" x="7886700" y="5872163"/>
          <p14:tracePt t="77545" x="7805738" y="5891213"/>
          <p14:tracePt t="77562" x="7724775" y="5905500"/>
          <p14:tracePt t="77579" x="7572375" y="5929313"/>
          <p14:tracePt t="77595" x="7519988" y="5943600"/>
          <p14:tracePt t="77612" x="7458075" y="5957888"/>
          <p14:tracePt t="77613" x="7453313" y="5962650"/>
          <p14:tracePt t="77629" x="7429500" y="5967413"/>
          <p14:tracePt t="77645" x="7405688" y="5976938"/>
          <p14:tracePt t="77662" x="7367588" y="5986463"/>
          <p14:tracePt t="77679" x="7343775" y="6000750"/>
          <p14:tracePt t="77695" x="7329488" y="6005513"/>
          <p14:tracePt t="77696" x="7296150" y="6010275"/>
          <p14:tracePt t="77712" x="7272338" y="6010275"/>
          <p14:tracePt t="77728" x="7258050" y="6010275"/>
          <p14:tracePt t="77745" x="7219950" y="6019800"/>
          <p14:tracePt t="77762" x="7205663" y="6019800"/>
          <p14:tracePt t="77778" x="7186613" y="6019800"/>
          <p14:tracePt t="77795" x="7129463" y="6019800"/>
          <p14:tracePt t="77812" x="7105650" y="6015038"/>
          <p14:tracePt t="77828" x="7048500" y="6015038"/>
          <p14:tracePt t="77845" x="7024688" y="6015038"/>
          <p14:tracePt t="77862" x="7000875" y="6015038"/>
          <p14:tracePt t="77878" x="6958013" y="6010275"/>
          <p14:tracePt t="77895" x="6934200" y="6010275"/>
          <p14:tracePt t="77912" x="6905625" y="6010275"/>
          <p14:tracePt t="77928" x="6858000" y="6010275"/>
          <p14:tracePt t="77945" x="6824663" y="6010275"/>
          <p14:tracePt t="77962" x="6762750" y="6010275"/>
          <p14:tracePt t="77978" x="6738938" y="6010275"/>
          <p14:tracePt t="77995" x="6719888" y="6010275"/>
          <p14:tracePt t="78011" x="6686550" y="6010275"/>
          <p14:tracePt t="78028" x="6677025" y="6010275"/>
          <p14:tracePt t="78045" x="6662738" y="6010275"/>
          <p14:tracePt t="78061" x="6657975" y="6010275"/>
          <p14:tracePt t="78078" x="6653213" y="60102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2" y="0"/>
            <a:ext cx="9601196" cy="1303867"/>
          </a:xfrm>
        </p:spPr>
        <p:txBody>
          <a:bodyPr/>
          <a:lstStyle/>
          <a:p>
            <a:r>
              <a:rPr lang="en-US" dirty="0" smtClean="0"/>
              <a:t>After Cleaning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" r="2313" b="2202"/>
          <a:stretch/>
        </p:blipFill>
        <p:spPr>
          <a:xfrm>
            <a:off x="6826250" y="2022623"/>
            <a:ext cx="5060950" cy="26065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9552" y="1054843"/>
            <a:ext cx="11836398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lvl="1" indent="-285750">
              <a:buFont typeface="Courier New" panose="02070309020205020404" pitchFamily="49" charset="0"/>
              <a:buChar char="o"/>
            </a:pPr>
            <a:r>
              <a:rPr lang="en-US" b="1" dirty="0" smtClean="0"/>
              <a:t>New </a:t>
            </a:r>
            <a:r>
              <a:rPr lang="en-US" b="1" dirty="0"/>
              <a:t>features for faster and </a:t>
            </a:r>
            <a:r>
              <a:rPr lang="en-US" b="1" dirty="0" smtClean="0"/>
              <a:t>easier data </a:t>
            </a:r>
            <a:r>
              <a:rPr lang="en-US" b="1" dirty="0"/>
              <a:t>selection:</a:t>
            </a:r>
          </a:p>
          <a:p>
            <a:pPr marL="742950" lvl="2">
              <a:buFont typeface="Wingdings" panose="05000000000000000000" pitchFamily="2" charset="2"/>
              <a:buChar char="§"/>
            </a:pPr>
            <a:r>
              <a:rPr lang="en-US" dirty="0"/>
              <a:t>Address: combination of House Number &amp; Street (after cleaning)</a:t>
            </a:r>
          </a:p>
          <a:p>
            <a:pPr marL="742950" lvl="2">
              <a:buFont typeface="Wingdings" panose="05000000000000000000" pitchFamily="2" charset="2"/>
              <a:buChar char="§"/>
            </a:pPr>
            <a:r>
              <a:rPr lang="en-US" dirty="0" smtClean="0"/>
              <a:t>Retired, Employed, Is Student: </a:t>
            </a:r>
            <a:r>
              <a:rPr lang="en-US" dirty="0"/>
              <a:t>Extracted from </a:t>
            </a:r>
            <a:r>
              <a:rPr lang="en-US" dirty="0" smtClean="0"/>
              <a:t>Occupation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0209" y="2022623"/>
            <a:ext cx="6148842" cy="26255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1580" t="4961" r="580"/>
          <a:stretch/>
        </p:blipFill>
        <p:spPr>
          <a:xfrm>
            <a:off x="209552" y="4692650"/>
            <a:ext cx="10725148" cy="22098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89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28"/>
    </mc:Choice>
    <mc:Fallback>
      <p:transition spd="slow" advTm="93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65" x="6600825" y="5991225"/>
          <p14:tracePt t="879" x="6434138" y="5900738"/>
          <p14:tracePt t="891" x="6257925" y="5767388"/>
          <p14:tracePt t="903" x="6081713" y="5605463"/>
          <p14:tracePt t="913" x="5857875" y="5372100"/>
          <p14:tracePt t="927" x="5595938" y="5086350"/>
          <p14:tracePt t="945" x="5105400" y="4419600"/>
          <p14:tracePt t="962" x="4891088" y="4086225"/>
          <p14:tracePt t="977" x="4738688" y="3810000"/>
          <p14:tracePt t="994" x="4619625" y="3600450"/>
          <p14:tracePt t="1010" x="4510088" y="3243263"/>
          <p14:tracePt t="1026" x="4491038" y="3138488"/>
          <p14:tracePt t="1481" x="4443413" y="3109913"/>
          <p14:tracePt t="1501" x="4124325" y="2967038"/>
          <p14:tracePt t="1517" x="3948113" y="2852738"/>
          <p14:tracePt t="1523" x="3719513" y="2733675"/>
          <p14:tracePt t="1539" x="3490913" y="2595563"/>
          <p14:tracePt t="1560" x="3195638" y="2395538"/>
          <p14:tracePt t="1572" x="2971800" y="2233613"/>
          <p14:tracePt t="1592" x="2843213" y="2124075"/>
          <p14:tracePt t="1606" x="2671763" y="1957388"/>
          <p14:tracePt t="1626" x="2638425" y="1895475"/>
          <p14:tracePt t="2030" x="2628900" y="1852613"/>
          <p14:tracePt t="2049" x="2624138" y="1747838"/>
          <p14:tracePt t="2054" x="2614613" y="1633538"/>
          <p14:tracePt t="2079" x="2614613" y="1471613"/>
          <p14:tracePt t="2105" x="2652713" y="1347788"/>
          <p14:tracePt t="2116" x="2681288" y="1304925"/>
          <p14:tracePt t="2139" x="2776538" y="1233488"/>
          <p14:tracePt t="2160" x="2881313" y="1176338"/>
          <p14:tracePt t="2176" x="2933700" y="1152525"/>
          <p14:tracePt t="2192" x="2986088" y="1128713"/>
          <p14:tracePt t="2209" x="3105150" y="1109663"/>
          <p14:tracePt t="2225" x="3162300" y="1100138"/>
          <p14:tracePt t="2242" x="3281363" y="1095375"/>
          <p14:tracePt t="2258" x="3328988" y="1095375"/>
          <p14:tracePt t="2277" x="3405188" y="1114425"/>
          <p14:tracePt t="2292" x="3438525" y="1128713"/>
          <p14:tracePt t="2309" x="3467100" y="1143000"/>
          <p14:tracePt t="2325" x="3490913" y="1147763"/>
          <p14:tracePt t="2342" x="3505200" y="1147763"/>
          <p14:tracePt t="2788" x="3509963" y="1147763"/>
          <p14:tracePt t="2825" x="3609975" y="1147763"/>
          <p14:tracePt t="2867" x="3714750" y="1219200"/>
          <p14:tracePt t="2885" x="3719513" y="1243013"/>
          <p14:tracePt t="2896" x="3719513" y="1257300"/>
          <p14:tracePt t="2908" x="3719513" y="1271588"/>
          <p14:tracePt t="2924" x="3671888" y="1319213"/>
          <p14:tracePt t="2941" x="3629025" y="1347788"/>
          <p14:tracePt t="2958" x="3567113" y="1371600"/>
          <p14:tracePt t="2959" x="3495675" y="1395413"/>
          <p14:tracePt t="2974" x="3414713" y="1404938"/>
          <p14:tracePt t="2991" x="3319463" y="1419225"/>
          <p14:tracePt t="2997" x="3228975" y="1419225"/>
          <p14:tracePt t="3023" x="3086100" y="1419225"/>
          <p14:tracePt t="3052" x="2962275" y="1419225"/>
          <p14:tracePt t="3077" x="2843213" y="1419225"/>
          <p14:tracePt t="3102" x="2724150" y="1419225"/>
          <p14:tracePt t="3132" x="2590800" y="1419225"/>
          <p14:tracePt t="3150" x="2557463" y="1423988"/>
          <p14:tracePt t="3173" x="2528888" y="1423988"/>
          <p14:tracePt t="3192" x="2509838" y="1423988"/>
          <p14:tracePt t="3207" x="2505075" y="1423988"/>
          <p14:tracePt t="3224" x="2490788" y="1419225"/>
          <p14:tracePt t="3867" x="2486025" y="1419225"/>
          <p14:tracePt t="3892" x="2481263" y="1419225"/>
          <p14:tracePt t="3912" x="2466975" y="1419225"/>
          <p14:tracePt t="3939" x="2443163" y="1428750"/>
          <p14:tracePt t="3952" x="2424113" y="1433513"/>
          <p14:tracePt t="3962" x="2409825" y="1433513"/>
          <p14:tracePt t="3973" x="2386013" y="1433513"/>
          <p14:tracePt t="3990" x="2357438" y="1438275"/>
          <p14:tracePt t="3992" x="2333625" y="1443038"/>
          <p14:tracePt t="4007" x="2309813" y="1443038"/>
          <p14:tracePt t="4023" x="2286000" y="1452563"/>
          <p14:tracePt t="4040" x="2252663" y="1457325"/>
          <p14:tracePt t="4057" x="2238375" y="1462088"/>
          <p14:tracePt t="4090" x="2214563" y="1466850"/>
          <p14:tracePt t="4093" x="2209800" y="1471613"/>
          <p14:tracePt t="4117" x="2190750" y="1481138"/>
          <p14:tracePt t="4142" x="2176463" y="1490663"/>
          <p14:tracePt t="4162" x="2157413" y="1500188"/>
          <p14:tracePt t="4182" x="2147888" y="1504950"/>
          <p14:tracePt t="4193" x="2143125" y="1509713"/>
          <p14:tracePt t="4209" x="2133600" y="1514475"/>
          <p14:tracePt t="4224" x="2124075" y="1514475"/>
          <p14:tracePt t="4240" x="2119313" y="1524000"/>
          <p14:tracePt t="4257" x="2105025" y="1533525"/>
          <p14:tracePt t="4274" x="2100263" y="1533525"/>
          <p14:tracePt t="4290" x="2095500" y="1538288"/>
          <p14:tracePt t="4307" x="2071688" y="1543050"/>
          <p14:tracePt t="4323" x="2062163" y="1547813"/>
          <p14:tracePt t="4340" x="2038350" y="1557338"/>
          <p14:tracePt t="4357" x="2019300" y="1562100"/>
          <p14:tracePt t="4374" x="2005013" y="1562100"/>
          <p14:tracePt t="4390" x="1976438" y="1562100"/>
          <p14:tracePt t="4407" x="1971675" y="1566863"/>
          <p14:tracePt t="4424" x="1962150" y="1566863"/>
          <p14:tracePt t="4440" x="1943100" y="1566863"/>
          <p14:tracePt t="4457" x="1933575" y="1566863"/>
          <p14:tracePt t="4473" x="1924050" y="1566863"/>
          <p14:tracePt t="4490" x="1919288" y="1566863"/>
          <p14:tracePt t="4508" x="1905000" y="1571625"/>
          <p14:tracePt t="4523" x="1900238" y="1576388"/>
          <p14:tracePt t="4540" x="1895475" y="1576388"/>
          <p14:tracePt t="4557" x="1885950" y="1576388"/>
          <p14:tracePt t="4590" x="1881188" y="1576388"/>
          <p14:tracePt t="4608" x="1871663" y="1576388"/>
          <p14:tracePt t="4624" x="1866900" y="1576388"/>
          <p14:tracePt t="4641" x="1862138" y="1576388"/>
          <p14:tracePt t="4692" x="1857375" y="1576388"/>
          <p14:tracePt t="5021" x="1862138" y="1576388"/>
          <p14:tracePt t="5041" x="1876425" y="1576388"/>
          <p14:tracePt t="5080" x="1881188" y="1576388"/>
          <p14:tracePt t="5101" x="1885950" y="1576388"/>
          <p14:tracePt t="5126" x="1890713" y="1576388"/>
          <p14:tracePt t="5186" x="1895475" y="1576388"/>
          <p14:tracePt t="5390" x="1900238" y="1576388"/>
          <p14:tracePt t="5409" x="1905000" y="1576388"/>
          <p14:tracePt t="5429" x="1914525" y="1576388"/>
          <p14:tracePt t="5452" x="1928813" y="1576388"/>
          <p14:tracePt t="5471" x="1938338" y="1581150"/>
          <p14:tracePt t="5484" x="1947863" y="1581150"/>
          <p14:tracePt t="5505" x="1966913" y="1581150"/>
          <p14:tracePt t="5529" x="1971675" y="1581150"/>
          <p14:tracePt t="5549" x="1981200" y="1581150"/>
          <p14:tracePt t="5558" x="1995488" y="1581150"/>
          <p14:tracePt t="5577" x="2005013" y="1581150"/>
          <p14:tracePt t="5589" x="2009775" y="1581150"/>
          <p14:tracePt t="5605" x="2014538" y="1581150"/>
          <p14:tracePt t="5623" x="2033588" y="1581150"/>
          <p14:tracePt t="5624" x="2038350" y="1581150"/>
          <p14:tracePt t="5641" x="2043113" y="1581150"/>
          <p14:tracePt t="5656" x="2047875" y="1581150"/>
          <p14:tracePt t="5673" x="2057400" y="1581150"/>
          <p14:tracePt t="5689" x="2062163" y="1581150"/>
          <p14:tracePt t="5706" x="2071688" y="1581150"/>
          <p14:tracePt t="5723" x="2085975" y="1590675"/>
          <p14:tracePt t="5740" x="2090738" y="1590675"/>
          <p14:tracePt t="5757" x="2100263" y="1595438"/>
          <p14:tracePt t="5776" x="2105025" y="1595438"/>
          <p14:tracePt t="5792" x="2119313" y="1600200"/>
          <p14:tracePt t="5812" x="2124075" y="1600200"/>
          <p14:tracePt t="5829" x="2128838" y="1600200"/>
          <p14:tracePt t="5841" x="2133600" y="1600200"/>
          <p14:tracePt t="5876" x="2138363" y="1600200"/>
          <p14:tracePt t="5900" x="2138363" y="1604963"/>
          <p14:tracePt t="6361" x="2124075" y="1604963"/>
          <p14:tracePt t="6383" x="2043113" y="1619250"/>
          <p14:tracePt t="6411" x="1976438" y="1624013"/>
          <p14:tracePt t="6437" x="1914525" y="1633538"/>
          <p14:tracePt t="6462" x="1852613" y="1647825"/>
          <p14:tracePt t="6484" x="1814513" y="1647825"/>
          <p14:tracePt t="6495" x="1795463" y="1647825"/>
          <p14:tracePt t="6521" x="1771650" y="1647825"/>
          <p14:tracePt t="6528" x="1762125" y="1647825"/>
          <p14:tracePt t="6553" x="1743075" y="1647825"/>
          <p14:tracePt t="6564" x="1728788" y="1647825"/>
          <p14:tracePt t="6574" x="1714500" y="1647825"/>
          <p14:tracePt t="6588" x="1700213" y="1638300"/>
          <p14:tracePt t="6605" x="1685925" y="1638300"/>
          <p14:tracePt t="6607" x="1662113" y="1638300"/>
          <p14:tracePt t="6622" x="1643063" y="1633538"/>
          <p14:tracePt t="6638" x="1624013" y="1633538"/>
          <p14:tracePt t="6655" x="1609725" y="1633538"/>
          <p14:tracePt t="6672" x="1566863" y="1628775"/>
          <p14:tracePt t="6688" x="1552575" y="1628775"/>
          <p14:tracePt t="6705" x="1514475" y="1628775"/>
          <p14:tracePt t="6722" x="1500188" y="1624013"/>
          <p14:tracePt t="6744" x="1476375" y="1619250"/>
          <p14:tracePt t="6768" x="1452563" y="1619250"/>
          <p14:tracePt t="6795" x="1433513" y="1619250"/>
          <p14:tracePt t="6828" x="1409700" y="1619250"/>
          <p14:tracePt t="6840" x="1404938" y="1619250"/>
          <p14:tracePt t="6871" x="1395413" y="1619250"/>
          <p14:tracePt t="6948" x="1395413" y="1609725"/>
          <p14:tracePt t="6978" x="1404938" y="1609725"/>
          <p14:tracePt t="6986" x="1404938" y="1604963"/>
          <p14:tracePt t="7017" x="1419225" y="1600200"/>
          <p14:tracePt t="7078" x="1476375" y="1600200"/>
          <p14:tracePt t="7106" x="1519238" y="1600200"/>
          <p14:tracePt t="7136" x="1600200" y="1609725"/>
          <p14:tracePt t="7147" x="1624013" y="1609725"/>
          <p14:tracePt t="7171" x="1657350" y="1609725"/>
          <p14:tracePt t="7188" x="1676400" y="1614488"/>
          <p14:tracePt t="7204" x="1685925" y="1614488"/>
          <p14:tracePt t="7207" x="1700213" y="1614488"/>
          <p14:tracePt t="7221" x="1709738" y="1614488"/>
          <p14:tracePt t="7238" x="1714500" y="1614488"/>
          <p14:tracePt t="7254" x="1724025" y="1614488"/>
          <p14:tracePt t="7271" x="1738313" y="1614488"/>
          <p14:tracePt t="7288" x="1743075" y="1614488"/>
          <p14:tracePt t="7305" x="1776413" y="1614488"/>
          <p14:tracePt t="7322" x="1795463" y="1614488"/>
          <p14:tracePt t="7340" x="1852613" y="1600200"/>
          <p14:tracePt t="7355" x="1885950" y="1590675"/>
          <p14:tracePt t="7372" x="1928813" y="1585913"/>
          <p14:tracePt t="7388" x="2005013" y="1562100"/>
          <p14:tracePt t="7405" x="2076450" y="1543050"/>
          <p14:tracePt t="7423" x="2133600" y="1543050"/>
          <p14:tracePt t="7438" x="2209800" y="1543050"/>
          <p14:tracePt t="7455" x="2247900" y="1543050"/>
          <p14:tracePt t="7472" x="2309813" y="1528763"/>
          <p14:tracePt t="7488" x="2381250" y="1528763"/>
          <p14:tracePt t="7497" x="2428875" y="1528763"/>
          <p14:tracePt t="7511" x="2495550" y="1528763"/>
          <p14:tracePt t="7523" x="2543175" y="1528763"/>
          <p14:tracePt t="7540" x="2600325" y="1528763"/>
          <p14:tracePt t="7557" x="2676525" y="1533525"/>
          <p14:tracePt t="7571" x="2690813" y="1533525"/>
          <p14:tracePt t="7588" x="2709863" y="1533525"/>
          <p14:tracePt t="7605" x="2724150" y="1533525"/>
          <p14:tracePt t="7622" x="2728913" y="1533525"/>
          <p14:tracePt t="7655" x="2738438" y="1533525"/>
          <p14:tracePt t="7993" x="2743200" y="1533525"/>
          <p14:tracePt t="8018" x="2795588" y="1528763"/>
          <p14:tracePt t="8043" x="2838450" y="1528763"/>
          <p14:tracePt t="8066" x="2862263" y="1528763"/>
          <p14:tracePt t="8087" x="2876550" y="1528763"/>
          <p14:tracePt t="8109" x="2895600" y="1533525"/>
          <p14:tracePt t="8134" x="2909888" y="1543050"/>
          <p14:tracePt t="8153" x="2919413" y="1547813"/>
          <p14:tracePt t="8167" x="2928938" y="1562100"/>
          <p14:tracePt t="8182" x="2938463" y="1571625"/>
          <p14:tracePt t="8194" x="2938463" y="1576388"/>
          <p14:tracePt t="8207" x="2938463" y="1590675"/>
          <p14:tracePt t="8220" x="2933700" y="1600200"/>
          <p14:tracePt t="8239" x="2914650" y="1638300"/>
          <p14:tracePt t="8255" x="2886075" y="1662113"/>
          <p14:tracePt t="8270" x="2867025" y="1681163"/>
          <p14:tracePt t="8287" x="2828925" y="1719263"/>
          <p14:tracePt t="8304" x="2809875" y="1733550"/>
          <p14:tracePt t="8320" x="2795588" y="1743075"/>
          <p14:tracePt t="8337" x="2767013" y="1762125"/>
          <p14:tracePt t="8354" x="2752725" y="1766888"/>
          <p14:tracePt t="8371" x="2738438" y="1776413"/>
          <p14:tracePt t="8373" x="2733675" y="1781175"/>
          <p14:tracePt t="8387" x="2719388" y="1785938"/>
          <p14:tracePt t="8404" x="2705100" y="1800225"/>
          <p14:tracePt t="8420" x="2671763" y="1814513"/>
          <p14:tracePt t="8437" x="2638425" y="1824038"/>
          <p14:tracePt t="8455" x="2609850" y="1833563"/>
          <p14:tracePt t="8470" x="2552700" y="1843088"/>
          <p14:tracePt t="8487" x="2505075" y="1843088"/>
          <p14:tracePt t="8496" x="2462213" y="1847850"/>
          <p14:tracePt t="8511" x="2424113" y="1847850"/>
          <p14:tracePt t="8532" x="2357438" y="1847850"/>
          <p14:tracePt t="8549" x="2333625" y="1847850"/>
          <p14:tracePt t="8554" x="2309813" y="1847850"/>
          <p14:tracePt t="8567" x="2290763" y="1852613"/>
          <p14:tracePt t="8582" x="2276475" y="1852613"/>
          <p14:tracePt t="8596" x="2266950" y="1852613"/>
          <p14:tracePt t="8612" x="2243138" y="1862138"/>
          <p14:tracePt t="8627" x="2233613" y="1862138"/>
          <p14:tracePt t="8641" x="2228850" y="1862138"/>
          <p14:tracePt t="8654" x="2209800" y="1862138"/>
          <p14:tracePt t="8672" x="2205038" y="1866900"/>
          <p14:tracePt t="8687" x="2185988" y="1866900"/>
          <p14:tracePt t="8704" x="2176463" y="1866900"/>
          <p14:tracePt t="8720" x="2166938" y="1866900"/>
          <p14:tracePt t="8737" x="2157413" y="1866900"/>
          <p14:tracePt t="8756" x="2138363" y="1866900"/>
          <p14:tracePt t="8780" x="2119313" y="1866900"/>
          <p14:tracePt t="8797" x="2105025" y="1866900"/>
          <p14:tracePt t="8807" x="2095500" y="1866900"/>
          <p14:tracePt t="8820" x="2090738" y="1866900"/>
          <p14:tracePt t="8836" x="2081213" y="1866900"/>
          <p14:tracePt t="8853" x="2066925" y="1866900"/>
          <p14:tracePt t="8869" x="2062163" y="1866900"/>
          <p14:tracePt t="8886" x="2052638" y="1866900"/>
          <p14:tracePt t="8903" x="2047875" y="1866900"/>
          <p14:tracePt t="8920" x="2043113" y="1866900"/>
          <p14:tracePt t="8942" x="2028825" y="1857375"/>
          <p14:tracePt t="8966" x="2019300" y="1852613"/>
          <p14:tracePt t="8993" x="2009775" y="1852613"/>
          <p14:tracePt t="9012" x="2005013" y="1847850"/>
          <p14:tracePt t="9038" x="2000250" y="1847850"/>
          <p14:tracePt t="9069" x="1995488" y="1847850"/>
          <p14:tracePt t="9107" x="1985963" y="1847850"/>
          <p14:tracePt t="9132" x="1985963" y="1843088"/>
          <p14:tracePt t="9204" x="1985963" y="1838325"/>
          <p14:tracePt t="9219" x="1985963" y="1833563"/>
          <p14:tracePt t="9265" x="1985963" y="1828800"/>
          <p14:tracePt t="9280" x="1990725" y="1828800"/>
          <p14:tracePt t="9302" x="2005013" y="1814513"/>
          <p14:tracePt t="9321" x="2019300" y="1800225"/>
          <p14:tracePt t="9336" x="2033588" y="1795463"/>
          <p14:tracePt t="9357" x="2047875" y="1785938"/>
          <p14:tracePt t="9372" x="2057400" y="1785938"/>
          <p14:tracePt t="9389" x="2066925" y="1776413"/>
          <p14:tracePt t="9405" x="2081213" y="1771650"/>
          <p14:tracePt t="9419" x="2090738" y="1766888"/>
          <p14:tracePt t="9436" x="2109788" y="1762125"/>
          <p14:tracePt t="9452" x="2138363" y="1752600"/>
          <p14:tracePt t="9469" x="2147888" y="1752600"/>
          <p14:tracePt t="9487" x="2157413" y="1743075"/>
          <p14:tracePt t="9495" x="2171700" y="1743075"/>
          <p14:tracePt t="9513" x="2185988" y="1738313"/>
          <p14:tracePt t="9532" x="2190750" y="1738313"/>
          <p14:tracePt t="9556" x="2195513" y="1738313"/>
          <p14:tracePt t="9589" x="2200275" y="1738313"/>
          <p14:tracePt t="9611" x="2209800" y="1733550"/>
          <p14:tracePt t="9635" x="2233613" y="1728788"/>
          <p14:tracePt t="9661" x="2281238" y="1704975"/>
          <p14:tracePt t="9673" x="2314575" y="1690688"/>
          <p14:tracePt t="9687" x="2347913" y="1666875"/>
          <p14:tracePt t="9703" x="2438400" y="1638300"/>
          <p14:tracePt t="9719" x="2528888" y="1600200"/>
          <p14:tracePt t="9736" x="2586038" y="1585913"/>
          <p14:tracePt t="9754" x="2709863" y="1557338"/>
          <p14:tracePt t="9770" x="2767013" y="1543050"/>
          <p14:tracePt t="9787" x="2838450" y="1519238"/>
          <p14:tracePt t="9803" x="2947988" y="1504950"/>
          <p14:tracePt t="9819" x="3057525" y="1485900"/>
          <p14:tracePt t="9835" x="3281363" y="1462088"/>
          <p14:tracePt t="9852" x="3371850" y="1443038"/>
          <p14:tracePt t="9869" x="3476625" y="1443038"/>
          <p14:tracePt t="9885" x="3686175" y="1433513"/>
          <p14:tracePt t="9902" x="3790950" y="1433513"/>
          <p14:tracePt t="9919" x="3924300" y="1438275"/>
          <p14:tracePt t="9947" x="4000500" y="1443038"/>
          <p14:tracePt t="9976" x="4067175" y="1462088"/>
          <p14:tracePt t="9986" x="4081463" y="1471613"/>
          <p14:tracePt t="10021" x="4167188" y="1481138"/>
          <p14:tracePt t="10053" x="4233863" y="1490663"/>
          <p14:tracePt t="10087" x="4262438" y="1495425"/>
          <p14:tracePt t="10092" x="4271963" y="1495425"/>
          <p14:tracePt t="10123" x="4305300" y="1504950"/>
          <p14:tracePt t="10144" x="4314825" y="1504950"/>
          <p14:tracePt t="10152" x="4319588" y="1509713"/>
          <p14:tracePt t="10169" x="4329113" y="1509713"/>
          <p14:tracePt t="10171" x="4343400" y="1509713"/>
          <p14:tracePt t="10185" x="4352925" y="1519238"/>
          <p14:tracePt t="10202" x="4357688" y="1519238"/>
          <p14:tracePt t="10219" x="4376738" y="1524000"/>
          <p14:tracePt t="10235" x="4386263" y="1528763"/>
          <p14:tracePt t="10252" x="4395788" y="1528763"/>
          <p14:tracePt t="10255" x="4405313" y="1533525"/>
          <p14:tracePt t="10272" x="4419600" y="1533525"/>
          <p14:tracePt t="10294" x="4443413" y="1538288"/>
          <p14:tracePt t="10312" x="4462463" y="1538288"/>
          <p14:tracePt t="10316" x="4467225" y="1543050"/>
          <p14:tracePt t="10334" x="4486275" y="1543050"/>
          <p14:tracePt t="10353" x="4510088" y="1557338"/>
          <p14:tracePt t="10369" x="4519613" y="1557338"/>
          <p14:tracePt t="10388" x="4543425" y="1562100"/>
          <p14:tracePt t="10403" x="4552950" y="1562100"/>
          <p14:tracePt t="10419" x="4562475" y="1562100"/>
          <p14:tracePt t="10438" x="4586288" y="1566863"/>
          <p14:tracePt t="10453" x="4600575" y="1571625"/>
          <p14:tracePt t="10471" x="4638675" y="1576388"/>
          <p14:tracePt t="10498" x="4667250" y="1585913"/>
          <p14:tracePt t="10521" x="4695825" y="1590675"/>
          <p14:tracePt t="10525" x="4700588" y="1590675"/>
          <p14:tracePt t="10543" x="4733925" y="1595438"/>
          <p14:tracePt t="10563" x="4743450" y="1595438"/>
          <p14:tracePt t="10567" x="4752975" y="1600200"/>
          <p14:tracePt t="10581" x="4767263" y="1604963"/>
          <p14:tracePt t="10598" x="4776788" y="1609725"/>
          <p14:tracePt t="10615" x="4795838" y="1619250"/>
          <p14:tracePt t="10632" x="4814888" y="1624013"/>
          <p14:tracePt t="10648" x="4838700" y="1628775"/>
          <p14:tracePt t="10665" x="4891088" y="1647825"/>
          <p14:tracePt t="10683" x="4914900" y="1657350"/>
          <p14:tracePt t="10687" x="4929188" y="1662113"/>
          <p14:tracePt t="10704" x="4957763" y="1666875"/>
          <p14:tracePt t="10719" x="4981575" y="1671638"/>
          <p14:tracePt t="10738" x="5024438" y="1681163"/>
          <p14:tracePt t="10757" x="5043488" y="1681163"/>
          <p14:tracePt t="10778" x="5081588" y="1685925"/>
          <p14:tracePt t="10790" x="5105400" y="1685925"/>
          <p14:tracePt t="10801" x="5124450" y="1685925"/>
          <p14:tracePt t="10818" x="5157788" y="1690688"/>
          <p14:tracePt t="10835" x="5167313" y="1690688"/>
          <p14:tracePt t="10851" x="5186363" y="1690688"/>
          <p14:tracePt t="10853" x="5195888" y="1690688"/>
          <p14:tracePt t="10868" x="5205413" y="1690688"/>
          <p14:tracePt t="10885" x="5219700" y="1690688"/>
          <p14:tracePt t="10902" x="5229225" y="1690688"/>
          <p14:tracePt t="10922" x="5262563" y="1690688"/>
          <p14:tracePt t="10952" x="5300663" y="1685925"/>
          <p14:tracePt t="10975" x="5329238" y="1681163"/>
          <p14:tracePt t="10982" x="5334000" y="1671638"/>
          <p14:tracePt t="11011" x="5362575" y="1666875"/>
          <p14:tracePt t="11038" x="5372100" y="1666875"/>
          <p14:tracePt t="11061" x="5376863" y="1666875"/>
          <p14:tracePt t="11083" x="5386388" y="1666875"/>
          <p14:tracePt t="11555" x="5381625" y="1666875"/>
          <p14:tracePt t="11615" x="5376863" y="1666875"/>
          <p14:tracePt t="11643" x="5372100" y="1666875"/>
          <p14:tracePt t="11671" x="5357813" y="1662113"/>
          <p14:tracePt t="11696" x="5338763" y="1662113"/>
          <p14:tracePt t="11720" x="5324475" y="1662113"/>
          <p14:tracePt t="11749" x="5295900" y="1657350"/>
          <p14:tracePt t="11763" x="5281613" y="1657350"/>
          <p14:tracePt t="11773" x="5253038" y="1652588"/>
          <p14:tracePt t="11784" x="5229225" y="1652588"/>
          <p14:tracePt t="11801" x="5157788" y="1643063"/>
          <p14:tracePt t="11817" x="5110163" y="1643063"/>
          <p14:tracePt t="11834" x="5053013" y="1643063"/>
          <p14:tracePt t="11850" x="4905375" y="1643063"/>
          <p14:tracePt t="11867" x="4829175" y="1643063"/>
          <p14:tracePt t="11885" x="4772025" y="1647825"/>
          <p14:tracePt t="11888" x="4710113" y="1657350"/>
          <p14:tracePt t="11905" x="4652963" y="1657350"/>
          <p14:tracePt t="11925" x="4471988" y="1662113"/>
          <p14:tracePt t="11946" x="4291013" y="1662113"/>
          <p14:tracePt t="11950" x="4238625" y="1671638"/>
          <p14:tracePt t="11971" x="4043363" y="1681163"/>
          <p14:tracePt t="11992" x="3924300" y="1690688"/>
          <p14:tracePt t="11996" x="3810000" y="1700213"/>
          <p14:tracePt t="12015" x="3705225" y="1700213"/>
          <p14:tracePt t="12020" x="3600450" y="1709738"/>
          <p14:tracePt t="12038" x="3519488" y="1709738"/>
          <p14:tracePt t="12051" x="3429000" y="1719263"/>
          <p14:tracePt t="12068" x="3205163" y="1728788"/>
          <p14:tracePt t="12084" x="3090863" y="1738313"/>
          <p14:tracePt t="12102" x="2986088" y="1738313"/>
          <p14:tracePt t="12118" x="2814638" y="1738313"/>
          <p14:tracePt t="12134" x="2714625" y="1738313"/>
          <p14:tracePt t="12151" x="2505075" y="1738313"/>
          <p14:tracePt t="12168" x="2428875" y="1738313"/>
          <p14:tracePt t="12186" x="2314575" y="1738313"/>
          <p14:tracePt t="12202" x="2266950" y="1733550"/>
          <p14:tracePt t="12218" x="2214563" y="1733550"/>
          <p14:tracePt t="12234" x="2147888" y="1719263"/>
          <p14:tracePt t="12251" x="2033588" y="1704975"/>
          <p14:tracePt t="12267" x="1990725" y="1695450"/>
          <p14:tracePt t="12284" x="1909763" y="1685925"/>
          <p14:tracePt t="12301" x="1885950" y="1685925"/>
          <p14:tracePt t="12320" x="1843088" y="1676400"/>
          <p14:tracePt t="12334" x="1824038" y="1676400"/>
          <p14:tracePt t="12351" x="1809750" y="1676400"/>
          <p14:tracePt t="12367" x="1785938" y="1676400"/>
          <p14:tracePt t="12384" x="1781175" y="1676400"/>
          <p14:tracePt t="12402" x="1762125" y="1676400"/>
          <p14:tracePt t="12418" x="1752600" y="1671638"/>
          <p14:tracePt t="12434" x="1743075" y="1666875"/>
          <p14:tracePt t="12451" x="1724025" y="1666875"/>
          <p14:tracePt t="12467" x="1719263" y="1662113"/>
          <p14:tracePt t="12484" x="1714500" y="1662113"/>
          <p14:tracePt t="12492" x="1704975" y="1662113"/>
          <p14:tracePt t="12511" x="1700213" y="1657350"/>
          <p14:tracePt t="12573" x="1700213" y="1647825"/>
          <p14:tracePt t="12623" x="1700213" y="1643063"/>
          <p14:tracePt t="13775" x="1666875" y="1647825"/>
          <p14:tracePt t="13821" x="1604963" y="1676400"/>
          <p14:tracePt t="13862" x="1571625" y="1700213"/>
          <p14:tracePt t="13875" x="1562100" y="1714500"/>
          <p14:tracePt t="13883" x="1557338" y="1724025"/>
          <p14:tracePt t="13899" x="1552575" y="1728788"/>
          <p14:tracePt t="13915" x="1543050" y="1747838"/>
          <p14:tracePt t="13932" x="1538288" y="1752600"/>
          <p14:tracePt t="13949" x="1538288" y="1762125"/>
          <p14:tracePt t="13966" x="1538288" y="1766888"/>
          <p14:tracePt t="14013" x="1538288" y="1771650"/>
          <p14:tracePt t="14160" x="1547813" y="1776413"/>
          <p14:tracePt t="14198" x="1552575" y="1785938"/>
          <p14:tracePt t="14203" x="1557338" y="1785938"/>
          <p14:tracePt t="14217" x="1562100" y="1785938"/>
          <p14:tracePt t="14234" x="1566863" y="1785938"/>
          <p14:tracePt t="14252" x="1571625" y="1795463"/>
          <p14:tracePt t="14283" x="1576388" y="1795463"/>
          <p14:tracePt t="14302" x="1590675" y="1800225"/>
          <p14:tracePt t="14315" x="1600200" y="1800225"/>
          <p14:tracePt t="14334" x="1609725" y="1804988"/>
          <p14:tracePt t="14349" x="1614488" y="1809750"/>
          <p14:tracePt t="14365" x="1624013" y="1809750"/>
          <p14:tracePt t="14382" x="1638300" y="1814513"/>
          <p14:tracePt t="14399" x="1647825" y="1824038"/>
          <p14:tracePt t="14418" x="1671638" y="1833563"/>
          <p14:tracePt t="14432" x="1681163" y="1838325"/>
          <p14:tracePt t="14449" x="1685925" y="1838325"/>
          <p14:tracePt t="14466" x="1690688" y="1838325"/>
          <p14:tracePt t="14482" x="1704975" y="1843088"/>
          <p14:tracePt t="14508" x="1709738" y="1843088"/>
          <p14:tracePt t="14553" x="1714500" y="1847850"/>
          <p14:tracePt t="14923" x="1714500" y="1852613"/>
          <p14:tracePt t="14937" x="1709738" y="1862138"/>
          <p14:tracePt t="14950" x="1695450" y="1871663"/>
          <p14:tracePt t="14962" x="1685925" y="1881188"/>
          <p14:tracePt t="14974" x="1681163" y="1885950"/>
          <p14:tracePt t="14984" x="1671638" y="1890713"/>
          <p14:tracePt t="14998" x="1657350" y="1900238"/>
          <p14:tracePt t="15015" x="1643063" y="1900238"/>
          <p14:tracePt t="15018" x="1628775" y="1905000"/>
          <p14:tracePt t="15032" x="1619250" y="1909763"/>
          <p14:tracePt t="15048" x="1604963" y="1914525"/>
          <p14:tracePt t="15065" x="1590675" y="1914525"/>
          <p14:tracePt t="15082" x="1571625" y="1924050"/>
          <p14:tracePt t="15098" x="1557338" y="1924050"/>
          <p14:tracePt t="15115" x="1538288" y="1924050"/>
          <p14:tracePt t="15132" x="1528763" y="1924050"/>
          <p14:tracePt t="15165" x="1524000" y="1924050"/>
          <p14:tracePt t="15395" x="1533525" y="1919288"/>
          <p14:tracePt t="15411" x="1538288" y="1919288"/>
          <p14:tracePt t="15432" x="1576388" y="1905000"/>
          <p14:tracePt t="15458" x="1628775" y="1895475"/>
          <p14:tracePt t="15463" x="1643063" y="1895475"/>
          <p14:tracePt t="15480" x="1662113" y="1885950"/>
          <p14:tracePt t="15499" x="1695450" y="1881188"/>
          <p14:tracePt t="15524" x="1776413" y="1881188"/>
          <p14:tracePt t="15549" x="1843088" y="1881188"/>
          <p14:tracePt t="15566" x="1871663" y="1881188"/>
          <p14:tracePt t="15582" x="1928813" y="1881188"/>
          <p14:tracePt t="15598" x="1971675" y="1876425"/>
          <p14:tracePt t="15614" x="2005013" y="1876425"/>
          <p14:tracePt t="15618" x="2038350" y="1866900"/>
          <p14:tracePt t="15631" x="2071688" y="1866900"/>
          <p14:tracePt t="15648" x="2095500" y="1866900"/>
          <p14:tracePt t="15665" x="2119313" y="1862138"/>
          <p14:tracePt t="15681" x="2162175" y="1862138"/>
          <p14:tracePt t="15698" x="2185988" y="1857375"/>
          <p14:tracePt t="15714" x="2233613" y="1857375"/>
          <p14:tracePt t="15731" x="2252663" y="1857375"/>
          <p14:tracePt t="15749" x="2290763" y="1857375"/>
          <p14:tracePt t="15766" x="2305050" y="1857375"/>
          <p14:tracePt t="15782" x="2314575" y="1857375"/>
          <p14:tracePt t="15798" x="2328863" y="1857375"/>
          <p14:tracePt t="15815" x="2343150" y="1857375"/>
          <p14:tracePt t="15832" x="2357438" y="1857375"/>
          <p14:tracePt t="15847" x="2366963" y="1857375"/>
          <p14:tracePt t="15864" x="2386013" y="1857375"/>
          <p14:tracePt t="15881" x="2409825" y="1857375"/>
          <p14:tracePt t="15897" x="2424113" y="1857375"/>
          <p14:tracePt t="15914" x="2438400" y="1857375"/>
          <p14:tracePt t="15931" x="2462213" y="1857375"/>
          <p14:tracePt t="15948" x="2476500" y="1857375"/>
          <p14:tracePt t="15967" x="2495550" y="1857375"/>
          <p14:tracePt t="15986" x="2514600" y="1857375"/>
          <p14:tracePt t="15995" x="2524125" y="1857375"/>
          <p14:tracePt t="16015" x="2528888" y="1857375"/>
          <p14:tracePt t="16031" x="2547938" y="1857375"/>
          <p14:tracePt t="16051" x="2557463" y="1857375"/>
          <p14:tracePt t="16082" x="2562225" y="1857375"/>
          <p14:tracePt t="16105" x="2566988" y="1857375"/>
          <p14:tracePt t="16126" x="2571750" y="1857375"/>
          <p14:tracePt t="16162" x="2576513" y="1857375"/>
          <p14:tracePt t="16187" x="2576513" y="1862138"/>
          <p14:tracePt t="16206" x="2586038" y="1862138"/>
          <p14:tracePt t="16258" x="2590800" y="1862138"/>
          <p14:tracePt t="16272" x="2595563" y="1866900"/>
          <p14:tracePt t="16291" x="2619375" y="1871663"/>
          <p14:tracePt t="16311" x="2628900" y="1871663"/>
          <p14:tracePt t="16339" x="2695575" y="1890713"/>
          <p14:tracePt t="16355" x="2714625" y="1890713"/>
          <p14:tracePt t="16376" x="2738438" y="1895475"/>
          <p14:tracePt t="16385" x="2757488" y="1895475"/>
          <p14:tracePt t="16397" x="2767013" y="1895475"/>
          <p14:tracePt t="16414" x="2781300" y="1900238"/>
          <p14:tracePt t="16430" x="2790825" y="1900238"/>
          <p14:tracePt t="16447" x="2805113" y="1909763"/>
          <p14:tracePt t="16464" x="2819400" y="1909763"/>
          <p14:tracePt t="16482" x="2828925" y="1909763"/>
          <p14:tracePt t="16498" x="2833688" y="1909763"/>
          <p14:tracePt t="16514" x="2838450" y="1914525"/>
          <p14:tracePt t="16531" x="2847975" y="1914525"/>
          <p14:tracePt t="16547" x="2852738" y="1919288"/>
          <p14:tracePt t="16566" x="2871788" y="1919288"/>
          <p14:tracePt t="16581" x="2886075" y="1919288"/>
          <p14:tracePt t="16598" x="2900363" y="1924050"/>
          <p14:tracePt t="16614" x="2924175" y="1928813"/>
          <p14:tracePt t="16631" x="2933700" y="1928813"/>
          <p14:tracePt t="16649" x="2962275" y="1933575"/>
          <p14:tracePt t="16664" x="2986088" y="1933575"/>
          <p14:tracePt t="16680" x="3009900" y="1933575"/>
          <p14:tracePt t="16698" x="3067050" y="1943100"/>
          <p14:tracePt t="16714" x="3100388" y="1943100"/>
          <p14:tracePt t="16731" x="3124200" y="1943100"/>
          <p14:tracePt t="16747" x="3167063" y="1947863"/>
          <p14:tracePt t="16764" x="3190875" y="1947863"/>
          <p14:tracePt t="16781" x="3200400" y="1947863"/>
          <p14:tracePt t="16798" x="3233738" y="1947863"/>
          <p14:tracePt t="16815" x="3238500" y="1947863"/>
          <p14:tracePt t="16831" x="3257550" y="1947863"/>
          <p14:tracePt t="16848" x="3267075" y="1947863"/>
          <p14:tracePt t="16864" x="3271838" y="1947863"/>
          <p14:tracePt t="16880" x="3290888" y="1947863"/>
          <p14:tracePt t="16896" x="3295650" y="1947863"/>
          <p14:tracePt t="16913" x="3300413" y="1947863"/>
          <p14:tracePt t="16930" x="3305175" y="1947863"/>
          <p14:tracePt t="16949" x="3309938" y="1947863"/>
          <p14:tracePt t="16981" x="3314700" y="1947863"/>
          <p14:tracePt t="17618" x="3333750" y="1947863"/>
          <p14:tracePt t="17625" x="3357563" y="1938338"/>
          <p14:tracePt t="17647" x="3409950" y="1933575"/>
          <p14:tracePt t="17671" x="3490913" y="1928813"/>
          <p14:tracePt t="17693" x="3519488" y="1928813"/>
          <p14:tracePt t="17713" x="3562350" y="1928813"/>
          <p14:tracePt t="17732" x="3586163" y="1928813"/>
          <p14:tracePt t="17757" x="3600450" y="1928813"/>
          <p14:tracePt t="17770" x="3605213" y="1933575"/>
          <p14:tracePt t="17779" x="3609975" y="1933575"/>
          <p14:tracePt t="17796" x="3619500" y="1938338"/>
          <p14:tracePt t="17812" x="3629025" y="1943100"/>
          <p14:tracePt t="17846" x="3633788" y="1943100"/>
          <p14:tracePt t="18537" x="3638550" y="1943100"/>
          <p14:tracePt t="18558" x="3643313" y="1943100"/>
          <p14:tracePt t="18587" x="3648075" y="1943100"/>
          <p14:tracePt t="18709" x="3648075" y="1938338"/>
          <p14:tracePt t="18798" x="3648075" y="1933575"/>
          <p14:tracePt t="19198" x="3648075" y="1928813"/>
          <p14:tracePt t="19220" x="3667125" y="1928813"/>
          <p14:tracePt t="19242" x="3709988" y="1914525"/>
          <p14:tracePt t="19262" x="3743325" y="1905000"/>
          <p14:tracePt t="19284" x="3857625" y="1900238"/>
          <p14:tracePt t="19304" x="4000500" y="1890713"/>
          <p14:tracePt t="19327" x="4162425" y="1885950"/>
          <p14:tracePt t="19345" x="4252913" y="1885950"/>
          <p14:tracePt t="19370" x="4448175" y="1885950"/>
          <p14:tracePt t="19390" x="4667250" y="1885950"/>
          <p14:tracePt t="19410" x="4833938" y="1885950"/>
          <p14:tracePt t="19427" x="4938713" y="1885950"/>
          <p14:tracePt t="19437" x="5043488" y="1885950"/>
          <p14:tracePt t="19445" x="5133975" y="1885950"/>
          <p14:tracePt t="19461" x="5238750" y="1885950"/>
          <p14:tracePt t="19478" x="5319713" y="1895475"/>
          <p14:tracePt t="19494" x="5443538" y="1905000"/>
          <p14:tracePt t="19511" x="5486400" y="1905000"/>
          <p14:tracePt t="19529" x="5514975" y="1905000"/>
          <p14:tracePt t="19532" x="5557838" y="1909763"/>
          <p14:tracePt t="19545" x="5591175" y="1909763"/>
          <p14:tracePt t="19561" x="5614988" y="1914525"/>
          <p14:tracePt t="19565" x="5648325" y="1914525"/>
          <p14:tracePt t="19578" x="5691188" y="1914525"/>
          <p14:tracePt t="19595" x="5724525" y="1924050"/>
          <p14:tracePt t="19613" x="5795963" y="1928813"/>
          <p14:tracePt t="19629" x="5829300" y="1938338"/>
          <p14:tracePt t="19645" x="5862638" y="1933575"/>
          <p14:tracePt t="19661" x="5915025" y="1928813"/>
          <p14:tracePt t="19678" x="5929313" y="1928813"/>
          <p14:tracePt t="19697" x="5957888" y="1919288"/>
          <p14:tracePt t="19711" x="5967413" y="1919288"/>
          <p14:tracePt t="19728" x="5981700" y="1909763"/>
          <p14:tracePt t="19746" x="5995988" y="1909763"/>
          <p14:tracePt t="19786" x="6000750" y="1909763"/>
          <p14:tracePt t="19819" x="6000750" y="1914525"/>
          <p14:tracePt t="20540" x="6000750" y="1909763"/>
          <p14:tracePt t="20745" x="6000750" y="1914525"/>
          <p14:tracePt t="20771" x="6005513" y="1943100"/>
          <p14:tracePt t="20780" x="6005513" y="1966913"/>
          <p14:tracePt t="20804" x="6005513" y="2028825"/>
          <p14:tracePt t="20832" x="6005513" y="2095500"/>
          <p14:tracePt t="20858" x="6015038" y="2185988"/>
          <p14:tracePt t="20879" x="6034088" y="2286000"/>
          <p14:tracePt t="20893" x="6048375" y="2343150"/>
          <p14:tracePt t="20910" x="6072188" y="2481263"/>
          <p14:tracePt t="20926" x="6081713" y="2552700"/>
          <p14:tracePt t="20943" x="6091238" y="2686050"/>
          <p14:tracePt t="20960" x="6091238" y="2733675"/>
          <p14:tracePt t="20977" x="6091238" y="2776538"/>
          <p14:tracePt t="20980" x="6091238" y="2814638"/>
          <p14:tracePt t="20994" x="6091238" y="2857500"/>
          <p14:tracePt t="21011" x="6091238" y="2890838"/>
          <p14:tracePt t="21029" x="6086475" y="2957513"/>
          <p14:tracePt t="21033" x="6086475" y="2981325"/>
          <p14:tracePt t="21048" x="6086475" y="3019425"/>
          <p14:tracePt t="21054" x="6081713" y="3052763"/>
          <p14:tracePt t="21078" x="6081713" y="3109913"/>
          <p14:tracePt t="21094" x="6072188" y="3238500"/>
          <p14:tracePt t="21114" x="6057900" y="3376613"/>
          <p14:tracePt t="21128" x="6048375" y="3443288"/>
          <p14:tracePt t="21144" x="6043613" y="3500438"/>
          <p14:tracePt t="21161" x="6024563" y="3571875"/>
          <p14:tracePt t="21177" x="6005513" y="3700463"/>
          <p14:tracePt t="21195" x="5991225" y="3748088"/>
          <p14:tracePt t="21211" x="5976938" y="3781425"/>
          <p14:tracePt t="21564" x="5905500" y="3781425"/>
          <p14:tracePt t="21583" x="5438775" y="3781425"/>
          <p14:tracePt t="21601" x="5176838" y="3776663"/>
          <p14:tracePt t="21606" x="4876800" y="3757613"/>
          <p14:tracePt t="21618" x="4562475" y="3709988"/>
          <p14:tracePt t="21630" x="4438650" y="3686175"/>
          <p14:tracePt t="21644" x="4052888" y="3633788"/>
          <p14:tracePt t="21660" x="3824288" y="3590925"/>
          <p14:tracePt t="21679" x="3576638" y="3552825"/>
          <p14:tracePt t="21683" x="3509963" y="3543300"/>
          <p14:tracePt t="21693" x="3405188" y="3524250"/>
          <p14:tracePt t="21709" x="3343275" y="3509963"/>
          <p14:tracePt t="21712" x="3295650" y="3505200"/>
          <p14:tracePt t="21726" x="3271838" y="3500438"/>
          <p14:tracePt t="22102" x="3224213" y="3500438"/>
          <p14:tracePt t="22123" x="2952750" y="3500438"/>
          <p14:tracePt t="22140" x="2824163" y="3500438"/>
          <p14:tracePt t="22153" x="2695575" y="3490913"/>
          <p14:tracePt t="22170" x="2447925" y="3462338"/>
          <p14:tracePt t="22186" x="2314575" y="3433763"/>
          <p14:tracePt t="22201" x="2233613" y="3414713"/>
          <p14:tracePt t="22206" x="2162175" y="3405188"/>
          <p14:tracePt t="22218" x="2119313" y="3395663"/>
          <p14:tracePt t="22243" x="2062163" y="3371850"/>
          <p14:tracePt t="22260" x="2038350" y="3371850"/>
          <p14:tracePt t="22277" x="2014538" y="3367088"/>
          <p14:tracePt t="22281" x="1985963" y="3362325"/>
          <p14:tracePt t="22297" x="1952625" y="3352800"/>
          <p14:tracePt t="22303" x="1928813" y="3352800"/>
          <p14:tracePt t="22327" x="1900238" y="3348038"/>
          <p14:tracePt t="22343" x="1895475" y="3348038"/>
          <p14:tracePt t="22359" x="1890713" y="3352800"/>
          <p14:tracePt t="22376" x="1876425" y="3381375"/>
          <p14:tracePt t="22392" x="1871663" y="3405188"/>
          <p14:tracePt t="22396" x="1871663" y="3448050"/>
          <p14:tracePt t="22409" x="1871663" y="3481388"/>
          <p14:tracePt t="22426" x="1881188" y="3538538"/>
          <p14:tracePt t="22445" x="1933575" y="3652838"/>
          <p14:tracePt t="22460" x="1971675" y="3695700"/>
          <p14:tracePt t="22476" x="2014538" y="3738563"/>
          <p14:tracePt t="22493" x="2081213" y="3800475"/>
          <p14:tracePt t="22509" x="2147888" y="3867150"/>
          <p14:tracePt t="22527" x="2205038" y="3924300"/>
          <p14:tracePt t="22543" x="2352675" y="4038600"/>
          <p14:tracePt t="22560" x="2419350" y="4086225"/>
          <p14:tracePt t="22577" x="2495550" y="4138613"/>
          <p14:tracePt t="22580" x="2547938" y="4186238"/>
          <p14:tracePt t="22594" x="2609850" y="4243388"/>
          <p14:tracePt t="22609" x="2647950" y="4310063"/>
          <p14:tracePt t="22616" x="2690813" y="4395788"/>
          <p14:tracePt t="22630" x="2728913" y="4495800"/>
          <p14:tracePt t="22643" x="2762250" y="4591050"/>
          <p14:tracePt t="22649" x="2795588" y="4676775"/>
          <p14:tracePt t="22676" x="2838450" y="4843463"/>
          <p14:tracePt t="22693" x="2847975" y="4924425"/>
          <p14:tracePt t="22709" x="2847975" y="5105400"/>
          <p14:tracePt t="22726" x="2847975" y="5200650"/>
          <p14:tracePt t="22745" x="2819400" y="5353050"/>
          <p14:tracePt t="22759" x="2805113" y="5400675"/>
          <p14:tracePt t="22777" x="2800350" y="5443538"/>
          <p14:tracePt t="22793" x="2790825" y="5481638"/>
          <p14:tracePt t="22810" x="2786063" y="5500688"/>
          <p14:tracePt t="23148" x="2709863" y="5514975"/>
          <p14:tracePt t="23154" x="2638425" y="5529263"/>
          <p14:tracePt t="23165" x="2571750" y="5543550"/>
          <p14:tracePt t="23178" x="2500313" y="5553075"/>
          <p14:tracePt t="23193" x="2433638" y="5557838"/>
          <p14:tracePt t="23209" x="2371725" y="5572125"/>
          <p14:tracePt t="23226" x="2224088" y="5581650"/>
          <p14:tracePt t="23242" x="2166938" y="5581650"/>
          <p14:tracePt t="23259" x="2090738" y="5576888"/>
          <p14:tracePt t="23275" x="2028825" y="5576888"/>
          <p14:tracePt t="23291" x="1995488" y="5576888"/>
          <p14:tracePt t="23308" x="1957388" y="5576888"/>
          <p14:tracePt t="23324" x="1938338" y="5576888"/>
          <p14:tracePt t="23342" x="1928813" y="5581650"/>
          <p14:tracePt t="23358" x="1919288" y="5586413"/>
          <p14:tracePt t="23374" x="1919288" y="5595938"/>
          <p14:tracePt t="23391" x="1909763" y="5605463"/>
          <p14:tracePt t="23424" x="1909763" y="5610225"/>
          <p14:tracePt t="23441" x="1909763" y="5629275"/>
          <p14:tracePt t="23458" x="1909763" y="5638800"/>
          <p14:tracePt t="23474" x="1909763" y="5657850"/>
          <p14:tracePt t="23491" x="1909763" y="5662613"/>
          <p14:tracePt t="23508" x="1914525" y="5672138"/>
          <p14:tracePt t="23524" x="1928813" y="5691188"/>
          <p14:tracePt t="23541" x="1933575" y="5695950"/>
          <p14:tracePt t="23558" x="1976438" y="5705475"/>
          <p14:tracePt t="23574" x="2033588" y="5705475"/>
          <p14:tracePt t="23591" x="2133600" y="5705475"/>
          <p14:tracePt t="23608" x="2457450" y="5662613"/>
          <p14:tracePt t="23624" x="2662238" y="5643563"/>
          <p14:tracePt t="23642" x="3148013" y="5591175"/>
          <p14:tracePt t="23657" x="3433763" y="5557838"/>
          <p14:tracePt t="23674" x="3700463" y="5534025"/>
          <p14:tracePt t="23691" x="4171950" y="5553075"/>
          <p14:tracePt t="23708" x="4414838" y="5595938"/>
          <p14:tracePt t="23725" x="4629150" y="5624513"/>
          <p14:tracePt t="23729" x="4824413" y="5676900"/>
          <p14:tracePt t="23757" x="5205413" y="5781675"/>
          <p14:tracePt t="23768" x="5353050" y="5829300"/>
          <p14:tracePt t="23783" x="5448300" y="5853113"/>
          <p14:tracePt t="23803" x="5557838" y="5876925"/>
          <p14:tracePt t="23818" x="5581650" y="5876925"/>
          <p14:tracePt t="24120" x="5786438" y="5862638"/>
          <p14:tracePt t="24127" x="6086475" y="5838825"/>
          <p14:tracePt t="24144" x="6462713" y="5800725"/>
          <p14:tracePt t="24151" x="6872288" y="5762625"/>
          <p14:tracePt t="24161" x="7305675" y="5719763"/>
          <p14:tracePt t="24175" x="7643813" y="5686425"/>
          <p14:tracePt t="24192" x="7934325" y="5676900"/>
          <p14:tracePt t="24210" x="8162925" y="5662613"/>
          <p14:tracePt t="24225" x="8482013" y="5667375"/>
          <p14:tracePt t="24244" x="8682038" y="5667375"/>
          <p14:tracePt t="24542" x="8715375" y="5638800"/>
          <p14:tracePt t="24555" x="8824913" y="5572125"/>
          <p14:tracePt t="24570" x="9091613" y="5414963"/>
          <p14:tracePt t="24581" x="9229725" y="5338763"/>
          <p14:tracePt t="24608" x="9429750" y="5238750"/>
          <p14:tracePt t="24625" x="9491663" y="5214938"/>
          <p14:tracePt t="24641" x="9548813" y="5195888"/>
          <p14:tracePt t="24657" x="9567863" y="5195888"/>
          <p14:tracePt t="24674" x="9572625" y="5195888"/>
          <p14:tracePt t="24690" x="9577388" y="5191125"/>
          <p14:tracePt t="24984" x="9586913" y="5205413"/>
          <p14:tracePt t="24989" x="9596438" y="5229225"/>
          <p14:tracePt t="25008" x="9596438" y="5262563"/>
          <p14:tracePt t="25013" x="9591675" y="5300663"/>
          <p14:tracePt t="25025" x="9591675" y="5324475"/>
          <p14:tracePt t="25038" x="9577388" y="5386388"/>
          <p14:tracePt t="25055" x="9567863" y="5410200"/>
          <p14:tracePt t="25060" x="9558338" y="5453063"/>
          <p14:tracePt t="25072" x="9558338" y="5457825"/>
          <p14:tracePt t="25085" x="9548813" y="5495925"/>
          <p14:tracePt t="25108" x="9534525" y="5524500"/>
          <p14:tracePt t="25125" x="9529763" y="5548313"/>
          <p14:tracePt t="25141" x="9529763" y="5553075"/>
          <p14:tracePt t="25147" x="9529763" y="5557838"/>
          <p14:tracePt t="25172" x="9529763" y="5562600"/>
          <p14:tracePt t="25376" x="9525000" y="5557838"/>
          <p14:tracePt t="25390" x="9520238" y="5553075"/>
          <p14:tracePt t="25404" x="9520238" y="5543550"/>
          <p14:tracePt t="25414" x="9515475" y="5538788"/>
          <p14:tracePt t="25426" x="9515475" y="5529263"/>
          <p14:tracePt t="25440" x="9505950" y="5524500"/>
          <p14:tracePt t="25447" x="9501188" y="5510213"/>
          <p14:tracePt t="25462" x="9496425" y="5495925"/>
          <p14:tracePt t="25469" x="9496425" y="5481638"/>
          <p14:tracePt t="25493" x="9486900" y="5443538"/>
          <p14:tracePt t="25507" x="9486900" y="5429250"/>
          <p14:tracePt t="25524" x="9486900" y="5410200"/>
          <p14:tracePt t="25544" x="9472613" y="5386388"/>
          <p14:tracePt t="25559" x="9472613" y="5372100"/>
          <p14:tracePt t="25573" x="9472613" y="5362575"/>
          <p14:tracePt t="25575" x="9472613" y="5338763"/>
          <p14:tracePt t="25589" x="9472613" y="5305425"/>
          <p14:tracePt t="25606" x="9472613" y="5281613"/>
          <p14:tracePt t="25623" x="9467850" y="5229225"/>
          <p14:tracePt t="25640" x="9467850" y="5205413"/>
          <p14:tracePt t="25658" x="9467850" y="5191125"/>
          <p14:tracePt t="25663" x="9463088" y="5172075"/>
          <p14:tracePt t="25677" x="9463088" y="5167313"/>
          <p14:tracePt t="25692" x="9463088" y="5157788"/>
          <p14:tracePt t="25698" x="9458325" y="5148263"/>
          <p14:tracePt t="25724" x="9458325" y="5138738"/>
          <p14:tracePt t="25748" x="9458325" y="5133975"/>
          <p14:tracePt t="26228" x="9458325" y="5129213"/>
          <p14:tracePt t="26241" x="9453563" y="5124450"/>
          <p14:tracePt t="26254" x="9444038" y="5110163"/>
          <p14:tracePt t="26267" x="9439275" y="5100638"/>
          <p14:tracePt t="26273" x="9434513" y="5095875"/>
          <p14:tracePt t="26284" x="9429750" y="5091113"/>
          <p14:tracePt t="26293" x="9424988" y="5081588"/>
          <p14:tracePt t="26309" x="9405938" y="5057775"/>
          <p14:tracePt t="26324" x="9401175" y="5048250"/>
          <p14:tracePt t="26340" x="9401175" y="5033963"/>
          <p14:tracePt t="26357" x="9391650" y="5019675"/>
          <p14:tracePt t="26373" x="9386888" y="5000625"/>
          <p14:tracePt t="26390" x="9386888" y="4995863"/>
          <p14:tracePt t="26407" x="9377363" y="4981575"/>
          <p14:tracePt t="26423" x="9372600" y="4976813"/>
          <p14:tracePt t="26441" x="9372600" y="4967288"/>
          <p14:tracePt t="26457" x="9367838" y="4962525"/>
          <p14:tracePt t="26473" x="9367838" y="4957763"/>
          <p14:tracePt t="26493" x="9363075" y="4953000"/>
          <p14:tracePt t="26508" x="9363075" y="4943475"/>
          <p14:tracePt t="26513" x="9358313" y="4943475"/>
          <p14:tracePt t="26540" x="9353550" y="4929188"/>
          <p14:tracePt t="26557" x="9353550" y="4924425"/>
          <p14:tracePt t="26573" x="9353550" y="4919663"/>
          <p14:tracePt t="26590" x="9348788" y="4919663"/>
          <p14:tracePt t="26609" x="9348788" y="4914900"/>
          <p14:tracePt t="26623" x="9344025" y="4914900"/>
          <p14:tracePt t="26640" x="9334500" y="4910138"/>
          <p14:tracePt t="26657" x="9329738" y="4900613"/>
          <p14:tracePt t="26673" x="9320213" y="4895850"/>
          <p14:tracePt t="26692" x="9286875" y="4881563"/>
          <p14:tracePt t="26706" x="9267825" y="4876800"/>
          <p14:tracePt t="26723" x="9248775" y="4876800"/>
          <p14:tracePt t="26740" x="9224963" y="4867275"/>
          <p14:tracePt t="26756" x="9163050" y="4867275"/>
          <p14:tracePt t="26773" x="9129713" y="4867275"/>
          <p14:tracePt t="26790" x="9063038" y="4867275"/>
          <p14:tracePt t="26806" x="9039225" y="4872038"/>
          <p14:tracePt t="26823" x="8996363" y="4872038"/>
          <p14:tracePt t="26839" x="8986838" y="4872038"/>
          <p14:tracePt t="26855" x="8977313" y="4872038"/>
          <p14:tracePt t="26873" x="8963025" y="4872038"/>
          <p14:tracePt t="26936" x="8958263" y="4862513"/>
          <p14:tracePt t="26962" x="8958263" y="4857750"/>
          <p14:tracePt t="26996" x="8958263" y="4852988"/>
          <p14:tracePt t="27068" x="8963025" y="4852988"/>
          <p14:tracePt t="27081" x="8972550" y="4852988"/>
          <p14:tracePt t="27093" x="8972550" y="4857750"/>
          <p14:tracePt t="27106" x="8977313" y="4857750"/>
          <p14:tracePt t="27126" x="8986838" y="4867275"/>
          <p14:tracePt t="27145" x="8991600" y="4872038"/>
          <p14:tracePt t="27149" x="8996363" y="4872038"/>
          <p14:tracePt t="27173" x="9001125" y="4876800"/>
          <p14:tracePt t="27189" x="9005888" y="4881563"/>
          <p14:tracePt t="27207" x="9015413" y="4881563"/>
          <p14:tracePt t="27236" x="9020175" y="4886325"/>
          <p14:tracePt t="27284" x="9024938" y="4886325"/>
          <p14:tracePt t="27358" x="9029700" y="4886325"/>
          <p14:tracePt t="27404" x="9034463" y="4886325"/>
          <p14:tracePt t="27430" x="9039225" y="4886325"/>
          <p14:tracePt t="27442" x="9043988" y="4886325"/>
          <p14:tracePt t="27452" x="9053513" y="4886325"/>
          <p14:tracePt t="27466" x="9067800" y="4886325"/>
          <p14:tracePt t="27481" x="9086850" y="4881563"/>
          <p14:tracePt t="27488" x="9105900" y="4881563"/>
          <p14:tracePt t="27502" x="9129713" y="4881563"/>
          <p14:tracePt t="27516" x="9144000" y="4872038"/>
          <p14:tracePt t="27534" x="9186863" y="4872038"/>
          <p14:tracePt t="27552" x="9196388" y="4872038"/>
          <p14:tracePt t="27565" x="9215438" y="4872038"/>
          <p14:tracePt t="27570" x="9224963" y="4872038"/>
          <p14:tracePt t="27583" x="9234488" y="4867275"/>
          <p14:tracePt t="27594" x="9248775" y="4867275"/>
          <p14:tracePt t="27605" x="9258300" y="4867275"/>
          <p14:tracePt t="27622" x="9267825" y="4867275"/>
          <p14:tracePt t="27639" x="9277350" y="4867275"/>
          <p14:tracePt t="27655" x="9291638" y="4867275"/>
          <p14:tracePt t="27672" x="9301163" y="4867275"/>
          <p14:tracePt t="27689" x="9310688" y="4867275"/>
          <p14:tracePt t="27705" x="9315450" y="4867275"/>
          <p14:tracePt t="27723" x="9324975" y="4867275"/>
          <p14:tracePt t="27738" x="9339263" y="4867275"/>
          <p14:tracePt t="27755" x="9344025" y="4867275"/>
          <p14:tracePt t="27773" x="9353550" y="4867275"/>
          <p14:tracePt t="27789" x="9363075" y="4867275"/>
          <p14:tracePt t="27808" x="9372600" y="4867275"/>
          <p14:tracePt t="27840" x="9377363" y="4867275"/>
          <p14:tracePt t="27855" x="9382125" y="4867275"/>
          <p14:tracePt t="27871" x="9386888" y="4867275"/>
          <p14:tracePt t="27888" x="9391650" y="4867275"/>
          <p14:tracePt t="27930" x="9396413" y="4867275"/>
          <p14:tracePt t="27967" x="9405938" y="4867275"/>
          <p14:tracePt t="28208" x="9410700" y="4867275"/>
          <p14:tracePt t="28220" x="9448800" y="4867275"/>
          <p14:tracePt t="28234" x="9472613" y="4872038"/>
          <p14:tracePt t="28249" x="9496425" y="4872038"/>
          <p14:tracePt t="28254" x="9525000" y="4876800"/>
          <p14:tracePt t="28265" x="9534525" y="4876800"/>
          <p14:tracePt t="28289" x="9558338" y="4876800"/>
          <p14:tracePt t="28305" x="9572625" y="4881563"/>
          <p14:tracePt t="28324" x="9596438" y="4881563"/>
          <p14:tracePt t="28338" x="9601200" y="4881563"/>
          <p14:tracePt t="28355" x="9610725" y="4881563"/>
          <p14:tracePt t="28372" x="9615488" y="4881563"/>
          <p14:tracePt t="28389" x="9629775" y="4881563"/>
          <p14:tracePt t="28422" x="9639300" y="4881563"/>
          <p14:tracePt t="28438" x="9644063" y="4881563"/>
          <p14:tracePt t="28471" x="9653588" y="4881563"/>
          <p14:tracePt t="28509" x="9663113" y="4881563"/>
          <p14:tracePt t="28523" x="9667875" y="4881563"/>
          <p14:tracePt t="28547" x="9672638" y="4881563"/>
          <p14:tracePt t="28583" x="9677400" y="4881563"/>
          <p14:tracePt t="28603" x="9682163" y="4881563"/>
          <p14:tracePt t="28616" x="9686925" y="4881563"/>
          <p14:tracePt t="28630" x="9696450" y="4881563"/>
          <p14:tracePt t="28648" x="9710738" y="4881563"/>
          <p14:tracePt t="28652" x="9725025" y="4881563"/>
          <p14:tracePt t="28668" x="9748838" y="4881563"/>
          <p14:tracePt t="28674" x="9777413" y="4881563"/>
          <p14:tracePt t="28686" x="9801225" y="4881563"/>
          <p14:tracePt t="28697" x="9815513" y="4881563"/>
          <p14:tracePt t="28721" x="9867900" y="4881563"/>
          <p14:tracePt t="28737" x="9891713" y="4881563"/>
          <p14:tracePt t="28756" x="9934575" y="4881563"/>
          <p14:tracePt t="28771" x="9948863" y="4881563"/>
          <p14:tracePt t="28788" x="9967913" y="4881563"/>
          <p14:tracePt t="28804" x="10010775" y="4891088"/>
          <p14:tracePt t="28821" x="10034588" y="4891088"/>
          <p14:tracePt t="28839" x="10072688" y="4891088"/>
          <p14:tracePt t="28854" x="10091738" y="4891088"/>
          <p14:tracePt t="28870" x="10115550" y="4891088"/>
          <p14:tracePt t="28887" x="10182225" y="4891088"/>
          <p14:tracePt t="28904" x="10215563" y="4891088"/>
          <p14:tracePt t="28920" x="10253663" y="4891088"/>
          <p14:tracePt t="28938" x="10325100" y="4891088"/>
          <p14:tracePt t="28954" x="10358438" y="4891088"/>
          <p14:tracePt t="28971" x="10382250" y="4891088"/>
          <p14:tracePt t="28988" x="10425113" y="4895850"/>
          <p14:tracePt t="29005" x="10444163" y="4895850"/>
          <p14:tracePt t="29021" x="10458450" y="4895850"/>
          <p14:tracePt t="29051" x="10458450" y="4900613"/>
          <p14:tracePt t="29068" x="10453688" y="4900613"/>
          <p14:tracePt t="29081" x="10448925" y="4905375"/>
          <p14:tracePt t="29093" x="10429875" y="4905375"/>
          <p14:tracePt t="29105" x="10406063" y="4905375"/>
          <p14:tracePt t="29120" x="10363200" y="4905375"/>
          <p14:tracePt t="29137" x="10325100" y="4905375"/>
          <p14:tracePt t="29140" x="10258425" y="4905375"/>
          <p14:tracePt t="29153" x="10201275" y="4905375"/>
          <p14:tracePt t="29170" x="10134600" y="4905375"/>
          <p14:tracePt t="29187" x="10034588" y="4914900"/>
          <p14:tracePt t="29203" x="9977438" y="4914900"/>
          <p14:tracePt t="29220" x="9915525" y="4914900"/>
          <p14:tracePt t="29225" x="9844088" y="4910138"/>
          <p14:tracePt t="29240" x="9772650" y="4895850"/>
          <p14:tracePt t="29254" x="9715500" y="4886325"/>
          <p14:tracePt t="29271" x="9667875" y="4872038"/>
          <p14:tracePt t="29274" x="9615488" y="4867275"/>
          <p14:tracePt t="29287" x="9582150" y="4857750"/>
          <p14:tracePt t="29304" x="9567863" y="4857750"/>
          <p14:tracePt t="29308" x="9548813" y="4857750"/>
          <p14:tracePt t="29321" x="9529763" y="4857750"/>
          <p14:tracePt t="29337" x="9520238" y="4852988"/>
          <p14:tracePt t="29356" x="9505950" y="4852988"/>
          <p14:tracePt t="29370" x="9501188" y="4852988"/>
          <p14:tracePt t="29387" x="9482138" y="4852988"/>
          <p14:tracePt t="29404" x="9453563" y="4852988"/>
          <p14:tracePt t="29420" x="9439275" y="4857750"/>
          <p14:tracePt t="29438" x="9420225" y="4857750"/>
          <p14:tracePt t="29453" x="9367838" y="4872038"/>
          <p14:tracePt t="29470" x="9344025" y="4881563"/>
          <p14:tracePt t="29488" x="9305925" y="4886325"/>
          <p14:tracePt t="29503" x="9267825" y="4900613"/>
          <p14:tracePt t="29521" x="9234488" y="4900613"/>
          <p14:tracePt t="29528" x="9210675" y="4905375"/>
          <p14:tracePt t="29541" x="9186863" y="4905375"/>
          <p14:tracePt t="29553" x="9167813" y="4910138"/>
          <p14:tracePt t="29572" x="9148763" y="4910138"/>
          <p14:tracePt t="29587" x="9144000" y="4910138"/>
          <p14:tracePt t="29611" x="9139238" y="4910138"/>
          <p14:tracePt t="29842" x="9153525" y="4910138"/>
          <p14:tracePt t="29849" x="9186863" y="4910138"/>
          <p14:tracePt t="29862" x="9224963" y="4910138"/>
          <p14:tracePt t="29875" x="9267825" y="4900613"/>
          <p14:tracePt t="29886" x="9310688" y="4900613"/>
          <p14:tracePt t="29903" x="9334500" y="4895850"/>
          <p14:tracePt t="29919" x="9367838" y="4895850"/>
          <p14:tracePt t="29936" x="9382125" y="4895850"/>
          <p14:tracePt t="29954" x="9386888" y="4895850"/>
          <p14:tracePt t="29970" x="9396413" y="4895850"/>
          <p14:tracePt t="30310" x="9386888" y="4895850"/>
          <p14:tracePt t="30322" x="9377363" y="4895850"/>
          <p14:tracePt t="30337" x="9363075" y="4895850"/>
          <p14:tracePt t="30343" x="9344025" y="4895850"/>
          <p14:tracePt t="30358" x="9320213" y="4895850"/>
          <p14:tracePt t="30372" x="9291638" y="4895850"/>
          <p14:tracePt t="30388" x="9253538" y="4895850"/>
          <p14:tracePt t="30403" x="9215438" y="4895850"/>
          <p14:tracePt t="30420" x="9196388" y="4895850"/>
          <p14:tracePt t="30437" x="9163050" y="4905375"/>
          <p14:tracePt t="30453" x="9148763" y="4910138"/>
          <p14:tracePt t="30472" x="9129713" y="4910138"/>
          <p14:tracePt t="30486" x="9115425" y="4910138"/>
          <p14:tracePt t="30503" x="9110663" y="4910138"/>
          <p14:tracePt t="30520" x="9096375" y="4910138"/>
          <p14:tracePt t="30555" x="9091613" y="4910138"/>
          <p14:tracePt t="30584" x="9086850" y="4910138"/>
          <p14:tracePt t="30631" x="9086850" y="4900613"/>
          <p14:tracePt t="31113" x="9091613" y="4900613"/>
          <p14:tracePt t="31125" x="9105900" y="4900613"/>
          <p14:tracePt t="31138" x="9115425" y="4905375"/>
          <p14:tracePt t="31155" x="9148763" y="4905375"/>
          <p14:tracePt t="31169" x="9205913" y="4910138"/>
          <p14:tracePt t="31186" x="9244013" y="4910138"/>
          <p14:tracePt t="31203" x="9277350" y="4914900"/>
          <p14:tracePt t="31220" x="9353550" y="4914900"/>
          <p14:tracePt t="31236" x="9382125" y="4914900"/>
          <p14:tracePt t="31253" x="9424988" y="4924425"/>
          <p14:tracePt t="31269" x="9448800" y="4924425"/>
          <p14:tracePt t="31288" x="9477375" y="4924425"/>
          <p14:tracePt t="31303" x="9515475" y="4924425"/>
          <p14:tracePt t="31319" x="9539288" y="4924425"/>
          <p14:tracePt t="31336" x="9582150" y="4929188"/>
          <p14:tracePt t="31339" x="9605963" y="4929188"/>
          <p14:tracePt t="31356" x="9639300" y="4929188"/>
          <p14:tracePt t="31362" x="9663113" y="4929188"/>
          <p14:tracePt t="31372" x="9686925" y="4938713"/>
          <p14:tracePt t="31386" x="9710738" y="4938713"/>
          <p14:tracePt t="31403" x="9734550" y="4938713"/>
          <p14:tracePt t="31420" x="9753600" y="4938713"/>
          <p14:tracePt t="31436" x="9782175" y="4938713"/>
          <p14:tracePt t="31454" x="9796463" y="4938713"/>
          <p14:tracePt t="31469" x="9820275" y="4938713"/>
          <p14:tracePt t="31486" x="9829800" y="4938713"/>
          <p14:tracePt t="31504" x="9844088" y="4938713"/>
          <p14:tracePt t="31519" x="9858375" y="4938713"/>
          <p14:tracePt t="31536" x="9863138" y="4938713"/>
          <p14:tracePt t="31552" x="9877425" y="4938713"/>
          <p14:tracePt t="31569" x="9891713" y="4938713"/>
          <p14:tracePt t="31588" x="9901238" y="4938713"/>
          <p14:tracePt t="31603" x="9906000" y="4938713"/>
          <p14:tracePt t="31619" x="9915525" y="4933950"/>
          <p14:tracePt t="31636" x="9929813" y="4933950"/>
          <p14:tracePt t="31653" x="9944100" y="4933950"/>
          <p14:tracePt t="31672" x="9972675" y="4929188"/>
          <p14:tracePt t="31686" x="9982200" y="4929188"/>
          <p14:tracePt t="31702" x="10006013" y="4924425"/>
          <p14:tracePt t="31720" x="10029825" y="4919663"/>
          <p14:tracePt t="31736" x="10106025" y="4905375"/>
          <p14:tracePt t="31756" x="10182225" y="4895850"/>
          <p14:tracePt t="31770" x="10191750" y="4895850"/>
          <p14:tracePt t="31785" x="10229850" y="4891088"/>
          <p14:tracePt t="31802" x="10253663" y="4891088"/>
          <p14:tracePt t="31804" x="10287000" y="4891088"/>
          <p14:tracePt t="31818" x="10306050" y="4886325"/>
          <p14:tracePt t="31834" x="10320338" y="4886325"/>
          <p14:tracePt t="31851" x="10353675" y="4886325"/>
          <p14:tracePt t="31868" x="10372725" y="4886325"/>
          <p14:tracePt t="31885" x="10382250" y="4886325"/>
          <p14:tracePt t="31887" x="10401300" y="4881563"/>
          <p14:tracePt t="31902" x="10410825" y="4881563"/>
          <p14:tracePt t="31919" x="10420350" y="4881563"/>
          <p14:tracePt t="31925" x="10434638" y="4881563"/>
          <p14:tracePt t="31937" x="10444163" y="4881563"/>
          <p14:tracePt t="31952" x="10467975" y="4881563"/>
          <p14:tracePt t="31971" x="10487025" y="4881563"/>
          <p14:tracePt t="31986" x="10525125" y="4881563"/>
          <p14:tracePt t="32002" x="10539413" y="4881563"/>
          <p14:tracePt t="32019" x="10553700" y="4872038"/>
          <p14:tracePt t="32035" x="10577513" y="4872038"/>
          <p14:tracePt t="32045" x="10582275" y="4872038"/>
          <p14:tracePt t="32064" x="10591800" y="4872038"/>
          <p14:tracePt t="32070" x="10596563" y="4872038"/>
          <p14:tracePt t="32095" x="10601325" y="4872038"/>
          <p14:tracePt t="32575" x="10596563" y="4872038"/>
          <p14:tracePt t="32590" x="10587038" y="4872038"/>
          <p14:tracePt t="32595" x="10577513" y="4872038"/>
          <p14:tracePt t="32620" x="10558463" y="4872038"/>
          <p14:tracePt t="32635" x="10544175" y="4872038"/>
          <p14:tracePt t="32652" x="10525125" y="4876800"/>
          <p14:tracePt t="32670" x="10491788" y="4876800"/>
          <p14:tracePt t="32685" x="10467975" y="4876800"/>
          <p14:tracePt t="32704" x="10391775" y="4881563"/>
          <p14:tracePt t="32723" x="10344150" y="4881563"/>
          <p14:tracePt t="32728" x="10287000" y="4891088"/>
          <p14:tracePt t="32751" x="10106025" y="4895850"/>
          <p14:tracePt t="32768" x="10025063" y="4895850"/>
          <p14:tracePt t="32786" x="9891713" y="4895850"/>
          <p14:tracePt t="32800" x="9848850" y="4905375"/>
          <p14:tracePt t="32817" x="9801225" y="4905375"/>
          <p14:tracePt t="32834" x="9701213" y="4910138"/>
          <p14:tracePt t="32850" x="9653588" y="4919663"/>
          <p14:tracePt t="32867" x="9601200" y="4919663"/>
          <p14:tracePt t="32884" x="9520238" y="4914900"/>
          <p14:tracePt t="32901" x="9486900" y="4914900"/>
          <p14:tracePt t="32919" x="9463088" y="4914900"/>
          <p14:tracePt t="32934" x="9415463" y="4914900"/>
          <p14:tracePt t="32951" x="9405938" y="4914900"/>
          <p14:tracePt t="32968" x="9377363" y="4914900"/>
          <p14:tracePt t="32987" x="9367838" y="4919663"/>
          <p14:tracePt t="32992" x="9353550" y="4919663"/>
          <p14:tracePt t="33004" x="9348788" y="4919663"/>
          <p14:tracePt t="33034" x="9344025" y="4919663"/>
          <p14:tracePt t="33058" x="9344025" y="4924425"/>
          <p14:tracePt t="33079" x="9344025" y="4929188"/>
          <p14:tracePt t="33128" x="9339263" y="4929188"/>
          <p14:tracePt t="33727" x="9344025" y="4929188"/>
          <p14:tracePt t="33752" x="9344025" y="4924425"/>
          <p14:tracePt t="33784" x="9348788" y="4924425"/>
          <p14:tracePt t="33802" x="9358313" y="4924425"/>
          <p14:tracePt t="33830" x="9363075" y="4924425"/>
          <p14:tracePt t="33845" x="9377363" y="4924425"/>
          <p14:tracePt t="33866" x="9386888" y="4924425"/>
          <p14:tracePt t="33883" x="9401175" y="4924425"/>
          <p14:tracePt t="33900" x="9415463" y="4924425"/>
          <p14:tracePt t="33901" x="9434513" y="4924425"/>
          <p14:tracePt t="33916" x="9448800" y="4924425"/>
          <p14:tracePt t="33933" x="9472613" y="4929188"/>
          <p14:tracePt t="33949" x="9501188" y="4933950"/>
          <p14:tracePt t="33966" x="9515475" y="4938713"/>
          <p14:tracePt t="33984" x="9529763" y="4948238"/>
          <p14:tracePt t="33990" x="9534525" y="4948238"/>
          <p14:tracePt t="34007" x="9553575" y="4953000"/>
          <p14:tracePt t="34012" x="9558338" y="4953000"/>
          <p14:tracePt t="34024" x="9563100" y="4953000"/>
          <p14:tracePt t="34038" x="9567863" y="4957763"/>
          <p14:tracePt t="34068" x="9577388" y="4957763"/>
          <p14:tracePt t="34086" x="9577388" y="4962525"/>
          <p14:tracePt t="34099" x="9582150" y="4962525"/>
          <p14:tracePt t="34107" x="9582150" y="4967288"/>
          <p14:tracePt t="34129" x="9582150" y="4972050"/>
          <p14:tracePt t="34143" x="9567863" y="4986338"/>
          <p14:tracePt t="34155" x="9558338" y="4995863"/>
          <p14:tracePt t="34167" x="9534525" y="5014913"/>
          <p14:tracePt t="34184" x="9505950" y="5043488"/>
          <p14:tracePt t="34203" x="9453563" y="5081588"/>
          <p14:tracePt t="34223" x="9424988" y="5100638"/>
          <p14:tracePt t="34228" x="9405938" y="5124450"/>
          <p14:tracePt t="34251" x="9386888" y="5143500"/>
          <p14:tracePt t="34267" x="9363075" y="5167313"/>
          <p14:tracePt t="34283" x="9348788" y="5176838"/>
          <p14:tracePt t="34300" x="9334500" y="5195888"/>
          <p14:tracePt t="34317" x="9329738" y="5210175"/>
          <p14:tracePt t="34336" x="9320213" y="5229225"/>
          <p14:tracePt t="34350" x="9310688" y="5248275"/>
          <p14:tracePt t="34366" x="9305925" y="5267325"/>
          <p14:tracePt t="34383" x="9291638" y="5286375"/>
          <p14:tracePt t="34400" x="9277350" y="5310188"/>
          <p14:tracePt t="34420" x="9267825" y="5338763"/>
          <p14:tracePt t="34433" x="9263063" y="5343525"/>
          <p14:tracePt t="34450" x="9258300" y="5348288"/>
          <p14:tracePt t="34467" x="9258300" y="5353050"/>
          <p14:tracePt t="34483" x="9253538" y="5357813"/>
          <p14:tracePt t="34516" x="9253538" y="5367338"/>
          <p14:tracePt t="34614" x="9253538" y="5362575"/>
          <p14:tracePt t="34627" x="9258300" y="5362575"/>
          <p14:tracePt t="34667" x="9263063" y="5362575"/>
          <p14:tracePt t="34687" x="9267825" y="5362575"/>
          <p14:tracePt t="34702" x="9272588" y="5367338"/>
          <p14:tracePt t="34709" x="9277350" y="5376863"/>
          <p14:tracePt t="34727" x="9291638" y="5381625"/>
          <p14:tracePt t="34737" x="9296400" y="5391150"/>
          <p14:tracePt t="34752" x="9301163" y="5405438"/>
          <p14:tracePt t="34762" x="9310688" y="5414963"/>
          <p14:tracePt t="34779" x="9324975" y="5453063"/>
          <p14:tracePt t="34792" x="9339263" y="5491163"/>
          <p14:tracePt t="34804" x="9344025" y="5529263"/>
          <p14:tracePt t="34815" x="9358313" y="5572125"/>
          <p14:tracePt t="34832" x="9367838" y="5629275"/>
          <p14:tracePt t="34849" x="9405938" y="5781675"/>
          <p14:tracePt t="34865" x="9424988" y="5867400"/>
          <p14:tracePt t="34882" x="9439275" y="5924550"/>
          <p14:tracePt t="34899" x="9453563" y="6034088"/>
          <p14:tracePt t="34915" x="9467850" y="6081713"/>
          <p14:tracePt t="34935" x="9482138" y="6153150"/>
          <p14:tracePt t="34938" x="9486900" y="6181725"/>
          <p14:tracePt t="34954" x="9496425" y="6229350"/>
          <p14:tracePt t="34960" x="9515475" y="6281738"/>
          <p14:tracePt t="34970" x="9525000" y="6296025"/>
          <p14:tracePt t="34983" x="9544050" y="6357938"/>
          <p14:tracePt t="35000" x="9558338" y="6381750"/>
          <p14:tracePt t="35019" x="9577388" y="6429375"/>
          <p14:tracePt t="35033" x="9582150" y="6443663"/>
          <p14:tracePt t="35048" x="9586913" y="6462713"/>
          <p14:tracePt t="35063" x="9591675" y="6472238"/>
          <p14:tracePt t="35068" x="9591675" y="6477000"/>
          <p14:tracePt t="35078" x="9596438" y="6486525"/>
          <p14:tracePt t="35119" x="9601200" y="6486525"/>
          <p14:tracePt t="35130" x="9601200" y="6481763"/>
          <p14:tracePt t="35158" x="9605963" y="6477000"/>
          <p14:tracePt t="35162" x="9605963" y="6472238"/>
          <p14:tracePt t="35183" x="9605963" y="6467475"/>
          <p14:tracePt t="35199" x="9615488" y="6434138"/>
          <p14:tracePt t="35216" x="9615488" y="6391275"/>
          <p14:tracePt t="35235" x="9625013" y="6243638"/>
          <p14:tracePt t="35250" x="9629775" y="6176963"/>
          <p14:tracePt t="35266" x="9644063" y="6119813"/>
          <p14:tracePt t="35283" x="9667875" y="6029325"/>
          <p14:tracePt t="35299" x="9696450" y="5938838"/>
          <p14:tracePt t="35318" x="9729788" y="5838825"/>
          <p14:tracePt t="35333" x="9758363" y="5767388"/>
          <p14:tracePt t="35349" x="9772650" y="5715000"/>
          <p14:tracePt t="35367" x="9786938" y="5672138"/>
          <p14:tracePt t="35383" x="9805988" y="5600700"/>
          <p14:tracePt t="35399" x="9805988" y="5567363"/>
          <p14:tracePt t="35416" x="9805988" y="5524500"/>
          <p14:tracePt t="35432" x="9805988" y="5510213"/>
          <p14:tracePt t="35451" x="9805988" y="5491163"/>
          <p14:tracePt t="35467" x="9791700" y="5438775"/>
          <p14:tracePt t="35483" x="9786938" y="5414963"/>
          <p14:tracePt t="35500" x="9777413" y="5376863"/>
          <p14:tracePt t="35517" x="9772650" y="5338763"/>
          <p14:tracePt t="35523" x="9772650" y="5324475"/>
          <p14:tracePt t="35536" x="9767888" y="5305425"/>
          <p14:tracePt t="35547" x="9763125" y="5286375"/>
          <p14:tracePt t="35558" x="9753600" y="5262563"/>
          <p14:tracePt t="35582" x="9729788" y="5224463"/>
          <p14:tracePt t="35598" x="9720263" y="5214938"/>
          <p14:tracePt t="35615" x="9705975" y="5205413"/>
          <p14:tracePt t="35619" x="9696450" y="5195888"/>
          <p14:tracePt t="35632" x="9686925" y="5186363"/>
          <p14:tracePt t="35648" x="9677400" y="5181600"/>
          <p14:tracePt t="35665" x="9658350" y="5172075"/>
          <p14:tracePt t="35682" x="9653588" y="5167313"/>
          <p14:tracePt t="35698" x="9644063" y="5157788"/>
          <p14:tracePt t="35702" x="9625013" y="5143500"/>
          <p14:tracePt t="35715" x="9601200" y="5138738"/>
          <p14:tracePt t="35732" x="9591675" y="5129213"/>
          <p14:tracePt t="35751" x="9567863" y="5110163"/>
          <p14:tracePt t="35766" x="9548813" y="5105400"/>
          <p14:tracePt t="35783" x="9544050" y="5105400"/>
          <p14:tracePt t="35801" x="9534525" y="5100638"/>
          <p14:tracePt t="35817" x="9529763" y="5100638"/>
          <p14:tracePt t="35834" x="9525000" y="5100638"/>
          <p14:tracePt t="35905" x="9520238" y="5100638"/>
          <p14:tracePt t="35930" x="9510713" y="5100638"/>
          <p14:tracePt t="35944" x="9510713" y="5105400"/>
          <p14:tracePt t="35960" x="9501188" y="5114925"/>
          <p14:tracePt t="35975" x="9496425" y="5133975"/>
          <p14:tracePt t="35981" x="9482138" y="5162550"/>
          <p14:tracePt t="35997" x="9463088" y="5186363"/>
          <p14:tracePt t="36010" x="9448800" y="5229225"/>
          <p14:tracePt t="36024" x="9429750" y="5281613"/>
          <p14:tracePt t="36030" x="9415463" y="5338763"/>
          <p14:tracePt t="36043" x="9396413" y="5400675"/>
          <p14:tracePt t="36059" x="9391650" y="5438775"/>
          <p14:tracePt t="36065" x="9382125" y="5481638"/>
          <p14:tracePt t="36082" x="9382125" y="5505450"/>
          <p14:tracePt t="36087" x="9377363" y="5524500"/>
          <p14:tracePt t="36114" x="9377363" y="5543550"/>
          <p14:tracePt t="36124" x="9377363" y="5553075"/>
          <p14:tracePt t="36134" x="9377363" y="5567363"/>
          <p14:tracePt t="36148" x="9377363" y="5576888"/>
          <p14:tracePt t="36164" x="9377363" y="5586413"/>
          <p14:tracePt t="36181" x="9377363" y="5610225"/>
          <p14:tracePt t="36198" x="9377363" y="5624513"/>
          <p14:tracePt t="36215" x="9377363" y="5653088"/>
          <p14:tracePt t="36219" x="9377363" y="5667375"/>
          <p14:tracePt t="36237" x="9377363" y="5691188"/>
          <p14:tracePt t="36249" x="9377363" y="5715000"/>
          <p14:tracePt t="36268" x="9377363" y="5791200"/>
          <p14:tracePt t="36286" x="9377363" y="5838825"/>
          <p14:tracePt t="36291" x="9377363" y="5886450"/>
          <p14:tracePt t="36303" x="9377363" y="5929313"/>
          <p14:tracePt t="36315" x="9377363" y="5953125"/>
          <p14:tracePt t="36332" x="9377363" y="5976938"/>
          <p14:tracePt t="36350" x="9377363" y="5995988"/>
          <p14:tracePt t="36365" x="9377363" y="6024563"/>
          <p14:tracePt t="36382" x="9377363" y="6029325"/>
          <p14:tracePt t="36415" x="9377363" y="6034088"/>
          <p14:tracePt t="36465" x="9377363" y="6024563"/>
          <p14:tracePt t="36476" x="9372600" y="6005513"/>
          <p14:tracePt t="36490" x="9367838" y="5981700"/>
          <p14:tracePt t="36497" x="9353550" y="5948363"/>
          <p14:tracePt t="36511" x="9344025" y="5895975"/>
          <p14:tracePt t="36533" x="9344025" y="5810250"/>
          <p14:tracePt t="36536" x="9344025" y="5781675"/>
          <p14:tracePt t="36551" x="9344025" y="5705475"/>
          <p14:tracePt t="36556" x="9344025" y="5614988"/>
          <p14:tracePt t="36569" x="9339263" y="5524500"/>
          <p14:tracePt t="36580" x="9339263" y="5434013"/>
          <p14:tracePt t="36592" x="9339263" y="5329238"/>
          <p14:tracePt t="36604" x="9339263" y="5224463"/>
          <p14:tracePt t="36617" x="9348788" y="5143500"/>
          <p14:tracePt t="36631" x="9358313" y="5086350"/>
          <p14:tracePt t="36649" x="9372600" y="5010150"/>
          <p14:tracePt t="36665" x="9372600" y="4981575"/>
          <p14:tracePt t="36681" x="9377363" y="4953000"/>
          <p14:tracePt t="36698" x="9377363" y="4933950"/>
          <p14:tracePt t="36714" x="9377363" y="4919663"/>
          <p14:tracePt t="36783" x="9377363" y="4924425"/>
          <p14:tracePt t="36797" x="9377363" y="4938713"/>
          <p14:tracePt t="36808" x="9377363" y="4972050"/>
          <p14:tracePt t="36820" x="9377363" y="5019675"/>
          <p14:tracePt t="36836" x="9377363" y="5095875"/>
          <p14:tracePt t="36848" x="9372600" y="5229225"/>
          <p14:tracePt t="36865" x="9363075" y="5367338"/>
          <p14:tracePt t="36867" x="9353550" y="5500688"/>
          <p14:tracePt t="36881" x="9344025" y="5614988"/>
          <p14:tracePt t="36897" x="9334500" y="5719763"/>
          <p14:tracePt t="36914" x="9324975" y="5915025"/>
          <p14:tracePt t="36931" x="9320213" y="6010275"/>
          <p14:tracePt t="36949" x="9320213" y="6143625"/>
          <p14:tracePt t="36965" x="9320213" y="6196013"/>
          <p14:tracePt t="36982" x="9320213" y="6229350"/>
          <p14:tracePt t="36999" x="9320213" y="6253163"/>
          <p14:tracePt t="37003" x="9320213" y="6276975"/>
          <p14:tracePt t="37017" x="9320213" y="6291263"/>
          <p14:tracePt t="37022" x="9320213" y="6300788"/>
          <p14:tracePt t="37049" x="9320213" y="6305550"/>
          <p14:tracePt t="37101" x="9320213" y="6291263"/>
          <p14:tracePt t="37113" x="9305925" y="6276975"/>
          <p14:tracePt t="37125" x="9301163" y="6248400"/>
          <p14:tracePt t="37143" x="9282113" y="6148388"/>
          <p14:tracePt t="37159" x="9272588" y="6062663"/>
          <p14:tracePt t="37172" x="9263063" y="5943600"/>
          <p14:tracePt t="37185" x="9263063" y="5805488"/>
          <p14:tracePt t="37191" x="9263063" y="5638800"/>
          <p14:tracePt t="37215" x="9267825" y="5434013"/>
          <p14:tracePt t="37231" x="9277350" y="5229225"/>
          <p14:tracePt t="37248" x="9286875" y="5095875"/>
          <p14:tracePt t="37265" x="9301163" y="4924425"/>
          <p14:tracePt t="37281" x="9301163" y="4867275"/>
          <p14:tracePt t="37299" x="9301163" y="4814888"/>
          <p14:tracePt t="37303" x="9310688" y="4800600"/>
          <p14:tracePt t="37319" x="9310688" y="4776788"/>
          <p14:tracePt t="37324" x="9310688" y="4767263"/>
          <p14:tracePt t="37351" x="9310688" y="4762500"/>
          <p14:tracePt t="37376" x="9310688" y="4772025"/>
          <p14:tracePt t="37390" x="9315450" y="4810125"/>
          <p14:tracePt t="37403" x="9315450" y="4886325"/>
          <p14:tracePt t="37414" x="9310688" y="5014913"/>
          <p14:tracePt t="37432" x="9272588" y="5400675"/>
          <p14:tracePt t="37447" x="9258300" y="5581650"/>
          <p14:tracePt t="37468" x="9248775" y="5938838"/>
          <p14:tracePt t="37481" x="9253538" y="6091238"/>
          <p14:tracePt t="37498" x="9253538" y="6196013"/>
          <p14:tracePt t="37515" x="9263063" y="6276975"/>
          <p14:tracePt t="37531" x="9277350" y="6357938"/>
          <p14:tracePt t="37550" x="9282113" y="6372225"/>
          <p14:tracePt t="37564" x="9296400" y="6391275"/>
          <p14:tracePt t="37581" x="9296400" y="6396038"/>
          <p14:tracePt t="37600" x="9291638" y="6376988"/>
          <p14:tracePt t="37614" x="9282113" y="6348413"/>
          <p14:tracePt t="37633" x="9272588" y="6257925"/>
          <p14:tracePt t="37647" x="9272588" y="6105525"/>
          <p14:tracePt t="37664" x="9272588" y="5953125"/>
          <p14:tracePt t="37682" x="9277350" y="5795963"/>
          <p14:tracePt t="37697" x="9296400" y="5476875"/>
          <p14:tracePt t="37714" x="9324975" y="5305425"/>
          <p14:tracePt t="37731" x="9339263" y="5167313"/>
          <p14:tracePt t="37748" x="9382125" y="4962525"/>
          <p14:tracePt t="37771" x="9386888" y="4872038"/>
          <p14:tracePt t="37779" x="9396413" y="4852988"/>
          <p14:tracePt t="37795" x="9396413" y="4848225"/>
          <p14:tracePt t="37806" x="9396413" y="4843463"/>
          <p14:tracePt t="37815" x="9401175" y="4843463"/>
          <p14:tracePt t="37830" x="9401175" y="4867275"/>
          <p14:tracePt t="37846" x="9401175" y="4943475"/>
          <p14:tracePt t="37848" x="9386888" y="5100638"/>
          <p14:tracePt t="37863" x="9377363" y="5314950"/>
          <p14:tracePt t="37879" x="9353550" y="5543550"/>
          <p14:tracePt t="37897" x="9324975" y="5962650"/>
          <p14:tracePt t="37913" x="9315450" y="6143625"/>
          <p14:tracePt t="37931" x="9315450" y="6257925"/>
          <p14:tracePt t="37947" x="9315450" y="6396038"/>
          <p14:tracePt t="37964" x="9324975" y="6429375"/>
          <p14:tracePt t="37972" x="9329738" y="6448425"/>
          <p14:tracePt t="37983" x="9329738" y="6462713"/>
          <p14:tracePt t="37997" x="9334500" y="6467475"/>
          <p14:tracePt t="38031" x="9324975" y="6415088"/>
          <p14:tracePt t="38042" x="9320213" y="6386513"/>
          <p14:tracePt t="38050" x="9310688" y="6357938"/>
          <p14:tracePt t="38067" x="9301163" y="6200775"/>
          <p14:tracePt t="38080" x="9301163" y="5957888"/>
          <p14:tracePt t="38097" x="9305925" y="5767388"/>
          <p14:tracePt t="38115" x="9339263" y="5472113"/>
          <p14:tracePt t="38131" x="9367838" y="5191125"/>
          <p14:tracePt t="38147" x="9386888" y="5038725"/>
          <p14:tracePt t="38164" x="9415463" y="4872038"/>
          <p14:tracePt t="38180" x="9415463" y="4829175"/>
          <p14:tracePt t="38199" x="9420225" y="4786313"/>
          <p14:tracePt t="38214" x="9420225" y="4781550"/>
          <p14:tracePt t="38247" x="9420225" y="4829175"/>
          <p14:tracePt t="38263" x="9420225" y="4948238"/>
          <p14:tracePt t="38282" x="9391650" y="5419725"/>
          <p14:tracePt t="38297" x="9363075" y="5662613"/>
          <p14:tracePt t="38314" x="9353550" y="5900738"/>
          <p14:tracePt t="38331" x="9320213" y="6196013"/>
          <p14:tracePt t="38347" x="9310688" y="6367463"/>
          <p14:tracePt t="38367" x="9310688" y="6472238"/>
          <p14:tracePt t="38380" x="9315450" y="6505575"/>
          <p14:tracePt t="38397" x="9315450" y="6519863"/>
          <p14:tracePt t="38414" x="9320213" y="6524625"/>
          <p14:tracePt t="38431" x="9320213" y="6519863"/>
          <p14:tracePt t="38447" x="9310688" y="6486525"/>
          <p14:tracePt t="38454" x="9305925" y="6429375"/>
          <p14:tracePt t="38469" x="9277350" y="6334125"/>
          <p14:tracePt t="38475" x="9267825" y="6205538"/>
          <p14:tracePt t="38499" x="9258300" y="5876925"/>
          <p14:tracePt t="38513" x="9263063" y="5719763"/>
          <p14:tracePt t="38530" x="9282113" y="5553075"/>
          <p14:tracePt t="38540" x="9301163" y="5410200"/>
          <p14:tracePt t="38557" x="9339263" y="5181600"/>
          <p14:tracePt t="38572" x="9344025" y="5114925"/>
          <p14:tracePt t="38586" x="9353550" y="5072063"/>
          <p14:tracePt t="38596" x="9353550" y="5033963"/>
          <p14:tracePt t="38613" x="9353550" y="5014913"/>
          <p14:tracePt t="38629" x="9353550" y="5000625"/>
          <p14:tracePt t="38646" x="9353550" y="4995863"/>
          <p14:tracePt t="38663" x="9353550" y="4991100"/>
          <p14:tracePt t="38696" x="9353550" y="4981575"/>
          <p14:tracePt t="38777" x="9353550" y="4972050"/>
          <p14:tracePt t="38790" x="9353550" y="4957763"/>
          <p14:tracePt t="38811" x="9353550" y="4933950"/>
          <p14:tracePt t="38825" x="9353550" y="4929188"/>
          <p14:tracePt t="38841" x="9358313" y="4919663"/>
          <p14:tracePt t="38855" x="9358313" y="4910138"/>
          <p14:tracePt t="38871" x="9358313" y="4905375"/>
          <p14:tracePt t="38892" x="9358313" y="4900613"/>
          <p14:tracePt t="39281" x="9358313" y="4905375"/>
          <p14:tracePt t="39295" x="9358313" y="4919663"/>
          <p14:tracePt t="39309" x="9358313" y="4924425"/>
          <p14:tracePt t="39326" x="9348788" y="4953000"/>
          <p14:tracePt t="39344" x="9339263" y="4962525"/>
          <p14:tracePt t="39357" x="9339263" y="4972050"/>
          <p14:tracePt t="39374" x="9334500" y="4986338"/>
          <p14:tracePt t="39390" x="9334500" y="4991100"/>
          <p14:tracePt t="39405" x="9329738" y="4991100"/>
          <p14:tracePt t="39429" x="9320213" y="4991100"/>
          <p14:tracePt t="39434" x="9315450" y="4991100"/>
          <p14:tracePt t="39445" x="9310688" y="4991100"/>
          <p14:tracePt t="39451" x="9301163" y="4991100"/>
          <p14:tracePt t="39462" x="9291638" y="4986338"/>
          <p14:tracePt t="39478" x="9282113" y="4976813"/>
          <p14:tracePt t="39481" x="9277350" y="4967288"/>
          <p14:tracePt t="39495" x="9267825" y="4962525"/>
          <p14:tracePt t="39512" x="9258300" y="4957763"/>
          <p14:tracePt t="39528" x="9244013" y="4948238"/>
          <p14:tracePt t="39545" x="9244013" y="4933950"/>
          <p14:tracePt t="39563" x="9239250" y="4933950"/>
          <p14:tracePt t="39579" x="9234488" y="4929188"/>
          <p14:tracePt t="39596" x="9229725" y="4929188"/>
          <p14:tracePt t="39613" x="9229725" y="4924425"/>
          <p14:tracePt t="39629" x="9220200" y="4924425"/>
          <p14:tracePt t="39646" x="9220200" y="4919663"/>
          <p14:tracePt t="40183" x="9229725" y="4919663"/>
          <p14:tracePt t="40197" x="9253538" y="4914900"/>
          <p14:tracePt t="40203" x="9277350" y="4914900"/>
          <p14:tracePt t="40214" x="9301163" y="4914900"/>
          <p14:tracePt t="40228" x="9324975" y="4914900"/>
          <p14:tracePt t="40245" x="9348788" y="4905375"/>
          <p14:tracePt t="40262" x="9405938" y="4905375"/>
          <p14:tracePt t="40279" x="9439275" y="4905375"/>
          <p14:tracePt t="40298" x="9486900" y="4910138"/>
          <p14:tracePt t="40312" x="9529763" y="4910138"/>
          <p14:tracePt t="40329" x="9563100" y="4910138"/>
          <p14:tracePt t="40346" x="9596438" y="4910138"/>
          <p14:tracePt t="40362" x="9653588" y="4905375"/>
          <p14:tracePt t="40378" x="9686925" y="4900613"/>
          <p14:tracePt t="40395" x="9729788" y="4900613"/>
          <p14:tracePt t="40412" x="9753600" y="4900613"/>
          <p14:tracePt t="40430" x="9786938" y="4900613"/>
          <p14:tracePt t="40445" x="9805988" y="4900613"/>
          <p14:tracePt t="40462" x="9820275" y="4900613"/>
          <p14:tracePt t="40478" x="9848850" y="4900613"/>
          <p14:tracePt t="40495" x="9858375" y="4900613"/>
          <p14:tracePt t="40514" x="9886950" y="4900613"/>
          <p14:tracePt t="40528" x="9896475" y="4900613"/>
          <p14:tracePt t="40545" x="9910763" y="4900613"/>
          <p14:tracePt t="40555" x="9920288" y="4900613"/>
          <p14:tracePt t="40566" x="9929813" y="4900613"/>
          <p14:tracePt t="40577" x="9948863" y="4900613"/>
          <p14:tracePt t="40594" x="9958388" y="4900613"/>
          <p14:tracePt t="40597" x="9967913" y="4900613"/>
          <p14:tracePt t="40611" x="9982200" y="4900613"/>
          <p14:tracePt t="40627" x="9991725" y="4900613"/>
          <p14:tracePt t="40644" x="10020300" y="4900613"/>
          <p14:tracePt t="40661" x="10029825" y="4900613"/>
          <p14:tracePt t="40678" x="10044113" y="4900613"/>
          <p14:tracePt t="40695" x="10053638" y="4900613"/>
          <p14:tracePt t="40712" x="10058400" y="4900613"/>
          <p14:tracePt t="40729" x="10063163" y="4900613"/>
          <p14:tracePt t="40745" x="10077450" y="4900613"/>
          <p14:tracePt t="40780" x="10082213" y="4900613"/>
          <p14:tracePt t="40807" x="10086975" y="4900613"/>
          <p14:tracePt t="40836" x="10091738" y="4900613"/>
          <p14:tracePt t="40872" x="10096500" y="4900613"/>
          <p14:tracePt t="40927" x="10101263" y="4900613"/>
          <p14:tracePt t="40950" x="10106025" y="4900613"/>
          <p14:tracePt t="40962" x="10115550" y="4900613"/>
          <p14:tracePt t="40975" x="10120313" y="4900613"/>
          <p14:tracePt t="40986" x="10125075" y="4900613"/>
          <p14:tracePt t="40999" x="10129838" y="4905375"/>
          <p14:tracePt t="41011" x="10134600" y="4905375"/>
          <p14:tracePt t="41028" x="10139363" y="4905375"/>
          <p14:tracePt t="41047" x="10144125" y="4905375"/>
          <p14:tracePt t="41062" x="10153650" y="4914900"/>
          <p14:tracePt t="41078" x="10163175" y="4914900"/>
          <p14:tracePt t="41116" x="10177463" y="4919663"/>
          <p14:tracePt t="41128" x="10182225" y="4919663"/>
          <p14:tracePt t="41145" x="10196513" y="4919663"/>
          <p14:tracePt t="41162" x="10206038" y="4924425"/>
          <p14:tracePt t="41178" x="10229850" y="4924425"/>
          <p14:tracePt t="41195" x="10239375" y="4929188"/>
          <p14:tracePt t="41212" x="10263188" y="4929188"/>
          <p14:tracePt t="41228" x="10287000" y="4929188"/>
          <p14:tracePt t="41246" x="10310813" y="4933950"/>
          <p14:tracePt t="41261" x="10348913" y="4933950"/>
          <p14:tracePt t="41278" x="10382250" y="4943475"/>
          <p14:tracePt t="41294" x="10439400" y="4943475"/>
          <p14:tracePt t="41311" x="10472738" y="4943475"/>
          <p14:tracePt t="41330" x="10510838" y="4943475"/>
          <p14:tracePt t="41345" x="10548938" y="4943475"/>
          <p14:tracePt t="41361" x="10572750" y="4948238"/>
          <p14:tracePt t="41378" x="10596563" y="4948238"/>
          <p14:tracePt t="41381" x="10601325" y="4948238"/>
          <p14:tracePt t="41400" x="10610850" y="4948238"/>
          <p14:tracePt t="41404" x="10629900" y="4948238"/>
          <p14:tracePt t="41418" x="10639425" y="4953000"/>
          <p14:tracePt t="41431" x="10644188" y="4953000"/>
          <p14:tracePt t="41444" x="10648950" y="4953000"/>
          <p14:tracePt t="41461" x="10653713" y="4953000"/>
          <p14:tracePt t="41478" x="10658475" y="4953000"/>
          <p14:tracePt t="41495" x="10668000" y="4957763"/>
          <p14:tracePt t="41518" x="10672763" y="4957763"/>
          <p14:tracePt t="41770" x="10672763" y="4962525"/>
          <p14:tracePt t="41793" x="10672763" y="4972050"/>
          <p14:tracePt t="41811" x="10672763" y="4981575"/>
          <p14:tracePt t="41823" x="10672763" y="5010150"/>
          <p14:tracePt t="41835" x="10672763" y="5019675"/>
          <p14:tracePt t="41846" x="10672763" y="5043488"/>
          <p14:tracePt t="41860" x="10672763" y="5067300"/>
          <p14:tracePt t="41876" x="10663238" y="5100638"/>
          <p14:tracePt t="41893" x="10648950" y="5191125"/>
          <p14:tracePt t="41909" x="10648950" y="5243513"/>
          <p14:tracePt t="41926" x="10625138" y="5353050"/>
          <p14:tracePt t="41927" x="10625138" y="5381625"/>
          <p14:tracePt t="41943" x="10610850" y="5434013"/>
          <p14:tracePt t="41960" x="10601325" y="5491163"/>
          <p14:tracePt t="41963" x="10601325" y="5510213"/>
          <p14:tracePt t="41977" x="10591800" y="5572125"/>
          <p14:tracePt t="41994" x="10582275" y="5614988"/>
          <p14:tracePt t="42013" x="10577513" y="5705475"/>
          <p14:tracePt t="42027" x="10577513" y="5743575"/>
          <p14:tracePt t="42044" x="10577513" y="5776913"/>
          <p14:tracePt t="42055" x="10567988" y="5800725"/>
          <p14:tracePt t="42069" x="10567988" y="5819775"/>
          <p14:tracePt t="42080" x="10563225" y="5834063"/>
          <p14:tracePt t="42086" x="10563225" y="5848350"/>
          <p14:tracePt t="42110" x="10563225" y="5853113"/>
          <p14:tracePt t="42127" x="10563225" y="5857875"/>
          <p14:tracePt t="42146" x="10563225" y="5862638"/>
          <p14:tracePt t="42414" x="10539413" y="5848350"/>
          <p14:tracePt t="42429" x="10501313" y="5829300"/>
          <p14:tracePt t="42435" x="10467975" y="5810250"/>
          <p14:tracePt t="42445" x="10448925" y="5800725"/>
          <p14:tracePt t="42460" x="10401300" y="5772150"/>
          <p14:tracePt t="42477" x="10372725" y="5753100"/>
          <p14:tracePt t="42494" x="10344150" y="5738813"/>
          <p14:tracePt t="42511" x="10325100" y="5719763"/>
          <p14:tracePt t="42530" x="10291763" y="5695950"/>
          <p14:tracePt t="42543" x="10267950" y="5667375"/>
          <p14:tracePt t="42559" x="10239375" y="5643563"/>
          <p14:tracePt t="42576" x="10182225" y="5581650"/>
          <p14:tracePt t="42592" x="10163175" y="5553075"/>
          <p14:tracePt t="42609" x="10144125" y="5519738"/>
          <p14:tracePt t="42611" x="10125075" y="5491163"/>
          <p14:tracePt t="42626" x="10110788" y="5467350"/>
          <p14:tracePt t="42642" x="10096500" y="5434013"/>
          <p14:tracePt t="42659" x="10077450" y="5381625"/>
          <p14:tracePt t="42676" x="10072688" y="5348288"/>
          <p14:tracePt t="42692" x="10063163" y="5324475"/>
          <p14:tracePt t="42709" x="10048875" y="5262563"/>
          <p14:tracePt t="42726" x="10044113" y="5238750"/>
          <p14:tracePt t="42742" x="10044113" y="5200650"/>
          <p14:tracePt t="42759" x="10044113" y="5172075"/>
          <p14:tracePt t="42776" x="10044113" y="5143500"/>
          <p14:tracePt t="42793" x="10044113" y="5105400"/>
          <p14:tracePt t="42809" x="10053638" y="5091113"/>
          <p14:tracePt t="42826" x="10058400" y="5072063"/>
          <p14:tracePt t="42842" x="10067925" y="5043488"/>
          <p14:tracePt t="42859" x="10072688" y="5033963"/>
          <p14:tracePt t="42875" x="10086975" y="5019675"/>
          <p14:tracePt t="42892" x="10091738" y="5010150"/>
          <p14:tracePt t="42909" x="10096500" y="5005388"/>
          <p14:tracePt t="42942" x="10101263" y="5005388"/>
          <p14:tracePt t="42983" x="10106025" y="5019675"/>
          <p14:tracePt t="42996" x="10120313" y="5048250"/>
          <p14:tracePt t="43007" x="10134600" y="5091113"/>
          <p14:tracePt t="43020" x="10139363" y="5133975"/>
          <p14:tracePt t="43031" x="10148888" y="5191125"/>
          <p14:tracePt t="43044" x="10153650" y="5257800"/>
          <p14:tracePt t="43059" x="10153650" y="5353050"/>
          <p14:tracePt t="43075" x="10153650" y="5453063"/>
          <p14:tracePt t="43092" x="10144125" y="5653088"/>
          <p14:tracePt t="43109" x="10125075" y="5734050"/>
          <p14:tracePt t="43126" x="10120313" y="5791200"/>
          <p14:tracePt t="43127" x="10101263" y="5862638"/>
          <p14:tracePt t="43142" x="10101263" y="5910263"/>
          <p14:tracePt t="43158" x="10096500" y="5953125"/>
          <p14:tracePt t="43175" x="10096500" y="5995988"/>
          <p14:tracePt t="43192" x="10096500" y="6005513"/>
          <p14:tracePt t="43209" x="10096500" y="6010275"/>
          <p14:tracePt t="43235" x="10096500" y="6015038"/>
          <p14:tracePt t="43319" x="10101263" y="6015038"/>
          <p14:tracePt t="43355" x="10101263" y="6019800"/>
          <p14:tracePt t="43379" x="10101263" y="6034088"/>
          <p14:tracePt t="43391" x="10101263" y="6043613"/>
          <p14:tracePt t="43403" x="10101263" y="6062663"/>
          <p14:tracePt t="43415" x="10101263" y="6086475"/>
          <p14:tracePt t="43428" x="10101263" y="6100763"/>
          <p14:tracePt t="43442" x="10101263" y="6134100"/>
          <p14:tracePt t="43458" x="10101263" y="6167438"/>
          <p14:tracePt t="43475" x="10101263" y="6215063"/>
          <p14:tracePt t="43492" x="10101263" y="6238875"/>
          <p14:tracePt t="43508" x="10101263" y="6262688"/>
          <p14:tracePt t="43525" x="10101263" y="6296025"/>
          <p14:tracePt t="43542" x="10101263" y="6315075"/>
          <p14:tracePt t="43558" x="10101263" y="6343650"/>
          <p14:tracePt t="43575" x="10101263" y="6357938"/>
          <p14:tracePt t="43591" x="10101263" y="6372225"/>
          <p14:tracePt t="43608" x="10101263" y="6405563"/>
          <p14:tracePt t="43625" x="10101263" y="6415088"/>
          <p14:tracePt t="43642" x="10101263" y="6424613"/>
          <p14:tracePt t="43642" x="10101263" y="6438900"/>
          <p14:tracePt t="43658" x="10101263" y="6448425"/>
          <p14:tracePt t="43675" x="10101263" y="6457950"/>
          <p14:tracePt t="43691" x="10106025" y="6481763"/>
          <p14:tracePt t="43708" x="10106025" y="6486525"/>
          <p14:tracePt t="43725" x="10106025" y="6491288"/>
          <p14:tracePt t="43741" x="10106025" y="6496050"/>
          <p14:tracePt t="43758" x="10106025" y="6500813"/>
          <p14:tracePt t="43775" x="10106025" y="6510338"/>
          <p14:tracePt t="43811" x="10106025" y="6515100"/>
          <p14:tracePt t="43930" x="10110788" y="6515100"/>
          <p14:tracePt t="43966" x="10120313" y="6515100"/>
          <p14:tracePt t="44016" x="10125075" y="6505575"/>
          <p14:tracePt t="44039" x="10125075" y="6496050"/>
          <p14:tracePt t="44051" x="10125075" y="6486525"/>
          <p14:tracePt t="44063" x="10125075" y="6448425"/>
          <p14:tracePt t="44075" x="10129838" y="6381750"/>
          <p14:tracePt t="44086" x="10129838" y="6286500"/>
          <p14:tracePt t="44098" x="10139363" y="6157913"/>
          <p14:tracePt t="44111" x="10139363" y="6019800"/>
          <p14:tracePt t="44124" x="10139363" y="5867400"/>
          <p14:tracePt t="44141" x="10148888" y="5710238"/>
          <p14:tracePt t="44158" x="10158413" y="5543550"/>
          <p14:tracePt t="44158" x="10158413" y="5491163"/>
          <p14:tracePt t="44174" x="10177463" y="5419725"/>
          <p14:tracePt t="44191" x="10182225" y="5372100"/>
          <p14:tracePt t="44208" x="10191750" y="5295900"/>
          <p14:tracePt t="44224" x="10196513" y="5262563"/>
          <p14:tracePt t="44241" x="10201275" y="5219700"/>
          <p14:tracePt t="44258" x="10201275" y="5167313"/>
          <p14:tracePt t="44274" x="10201275" y="5138738"/>
          <p14:tracePt t="44291" x="10201275" y="5105400"/>
          <p14:tracePt t="44308" x="10201275" y="5095875"/>
          <p14:tracePt t="44324" x="10201275" y="5091113"/>
          <p14:tracePt t="44341" x="10201275" y="5086350"/>
          <p14:tracePt t="44530" x="10201275" y="5105400"/>
          <p14:tracePt t="44543" x="10201275" y="5162550"/>
          <p14:tracePt t="44555" x="10201275" y="5219700"/>
          <p14:tracePt t="44567" x="10201275" y="5276850"/>
          <p14:tracePt t="44579" x="10201275" y="5362575"/>
          <p14:tracePt t="44591" x="10201275" y="5453063"/>
          <p14:tracePt t="44607" x="10201275" y="5572125"/>
          <p14:tracePt t="44624" x="10201275" y="5686425"/>
          <p14:tracePt t="44626" x="10201275" y="5767388"/>
          <p14:tracePt t="44641" x="10206038" y="5834063"/>
          <p14:tracePt t="44657" x="10206038" y="5891213"/>
          <p14:tracePt t="44674" x="10210800" y="5995988"/>
          <p14:tracePt t="44691" x="10220325" y="6038850"/>
          <p14:tracePt t="44707" x="10220325" y="6072188"/>
          <p14:tracePt t="44724" x="10220325" y="6119813"/>
          <p14:tracePt t="44741" x="10220325" y="6134100"/>
          <p14:tracePt t="44758" x="10225088" y="6143625"/>
          <p14:tracePt t="44818" x="10229850" y="6143625"/>
          <p14:tracePt t="44890" x="10229850" y="6138863"/>
          <p14:tracePt t="44902" x="10229850" y="6134100"/>
          <p14:tracePt t="44914" x="10225088" y="6115050"/>
          <p14:tracePt t="44927" x="10215563" y="6091238"/>
          <p14:tracePt t="44940" x="10196513" y="6053138"/>
          <p14:tracePt t="44957" x="10177463" y="6019800"/>
          <p14:tracePt t="44974" x="10144125" y="5962650"/>
          <p14:tracePt t="44990" x="10115550" y="5924550"/>
          <p14:tracePt t="45007" x="10086975" y="5881688"/>
          <p14:tracePt t="45024" x="10020300" y="5786438"/>
          <p14:tracePt t="45040" x="9977438" y="5724525"/>
          <p14:tracePt t="45057" x="9939338" y="5657850"/>
          <p14:tracePt t="45058" x="9896475" y="5591175"/>
          <p14:tracePt t="45074" x="9863138" y="5548313"/>
          <p14:tracePt t="45090" x="9834563" y="5514975"/>
          <p14:tracePt t="45107" x="9786938" y="5443538"/>
          <p14:tracePt t="45124" x="9758363" y="5424488"/>
          <p14:tracePt t="45140" x="9739313" y="5391150"/>
          <p14:tracePt t="45141" x="9720263" y="5372100"/>
          <p14:tracePt t="45157" x="9701213" y="5348288"/>
          <p14:tracePt t="45174" x="9672638" y="5319713"/>
          <p14:tracePt t="45190" x="9610725" y="5248275"/>
          <p14:tracePt t="45207" x="9586913" y="5229225"/>
          <p14:tracePt t="45224" x="9567863" y="5210175"/>
          <p14:tracePt t="45240" x="9534525" y="5191125"/>
          <p14:tracePt t="45257" x="9515475" y="5181600"/>
          <p14:tracePt t="45274" x="9505950" y="5181600"/>
          <p14:tracePt t="45290" x="9482138" y="5176838"/>
          <p14:tracePt t="45323" x="9463088" y="5176838"/>
          <p14:tracePt t="45340" x="9453563" y="5176838"/>
          <p14:tracePt t="45357" x="9439275" y="5186363"/>
          <p14:tracePt t="45373" x="9434513" y="5191125"/>
          <p14:tracePt t="45390" x="9429750" y="5195888"/>
          <p14:tracePt t="45407" x="9424988" y="5205413"/>
          <p14:tracePt t="45423" x="9410700" y="5214938"/>
          <p14:tracePt t="45440" x="9405938" y="5229225"/>
          <p14:tracePt t="45457" x="9396413" y="5253038"/>
          <p14:tracePt t="45473" x="9382125" y="5272088"/>
          <p14:tracePt t="45490" x="9367838" y="5310188"/>
          <p14:tracePt t="45507" x="9358313" y="5338763"/>
          <p14:tracePt t="45523" x="9353550" y="5367338"/>
          <p14:tracePt t="45540" x="9334500" y="5448300"/>
          <p14:tracePt t="45557" x="9334500" y="5505450"/>
          <p14:tracePt t="45574" x="9324975" y="5557838"/>
          <p14:tracePt t="45575" x="9320213" y="5614988"/>
          <p14:tracePt t="45590" x="9320213" y="5672138"/>
          <p14:tracePt t="45607" x="9310688" y="5719763"/>
          <p14:tracePt t="45623" x="9315450" y="5824538"/>
          <p14:tracePt t="45640" x="9315450" y="5876925"/>
          <p14:tracePt t="45657" x="9315450" y="5943600"/>
          <p14:tracePt t="45658" x="9320213" y="5972175"/>
          <p14:tracePt t="45673" x="9320213" y="6024563"/>
          <p14:tracePt t="45690" x="9329738" y="6062663"/>
          <p14:tracePt t="45706" x="9334500" y="6138863"/>
          <p14:tracePt t="45723" x="9334500" y="6176963"/>
          <p14:tracePt t="45740" x="9334500" y="6210300"/>
          <p14:tracePt t="45756" x="9334500" y="6253163"/>
          <p14:tracePt t="45773" x="9334500" y="6262688"/>
          <p14:tracePt t="45790" x="9334500" y="6281738"/>
          <p14:tracePt t="45823" x="9334500" y="6286500"/>
          <p14:tracePt t="46429" x="9329738" y="6286500"/>
          <p14:tracePt t="46444" x="9305925" y="6286500"/>
          <p14:tracePt t="46453" x="9282113" y="6286500"/>
          <p14:tracePt t="46466" x="9263063" y="6281738"/>
          <p14:tracePt t="46479" x="9239250" y="6272213"/>
          <p14:tracePt t="46491" x="9210675" y="6253163"/>
          <p14:tracePt t="46506" x="9191625" y="6224588"/>
          <p14:tracePt t="46523" x="9144000" y="6181725"/>
          <p14:tracePt t="46527" x="9129713" y="6162675"/>
          <p14:tracePt t="46540" x="9105900" y="6134100"/>
          <p14:tracePt t="46556" x="9086850" y="6100763"/>
          <p14:tracePt t="46561" x="9058275" y="6057900"/>
          <p14:tracePt t="46576" x="9043988" y="6015038"/>
          <p14:tracePt t="46590" x="9029700" y="5981700"/>
          <p14:tracePt t="46607" x="9010650" y="5910263"/>
          <p14:tracePt t="46609" x="9001125" y="5891213"/>
          <p14:tracePt t="46624" x="8982075" y="5848350"/>
          <p14:tracePt t="46640" x="8972550" y="5805488"/>
          <p14:tracePt t="46644" x="8958263" y="5762625"/>
          <p14:tracePt t="46658" x="8948738" y="5729288"/>
          <p14:tracePt t="46674" x="8939213" y="5705475"/>
          <p14:tracePt t="46691" x="8924925" y="5672138"/>
          <p14:tracePt t="46706" x="8915400" y="5653088"/>
          <p14:tracePt t="46723" x="8905875" y="5634038"/>
          <p14:tracePt t="46740" x="8882063" y="5600700"/>
          <p14:tracePt t="46757" x="8872538" y="5581650"/>
          <p14:tracePt t="46776" x="8839200" y="5538788"/>
          <p14:tracePt t="46790" x="8820150" y="5514975"/>
          <p14:tracePt t="46807" x="8791575" y="5486400"/>
          <p14:tracePt t="46824" x="8743950" y="5414963"/>
          <p14:tracePt t="46841" x="8715375" y="5381625"/>
          <p14:tracePt t="46856" x="8691563" y="5353050"/>
          <p14:tracePt t="46872" x="8648700" y="5295900"/>
          <p14:tracePt t="46889" x="8629650" y="5267325"/>
          <p14:tracePt t="46906" x="8596313" y="5205413"/>
          <p14:tracePt t="46922" x="8577263" y="5191125"/>
          <p14:tracePt t="46939" x="8567738" y="5172075"/>
          <p14:tracePt t="46956" x="8553450" y="5148263"/>
          <p14:tracePt t="46973" x="8548688" y="5138738"/>
          <p14:tracePt t="47537" x="8548688" y="5133975"/>
          <p14:tracePt t="47552" x="8534400" y="5129213"/>
          <p14:tracePt t="47558" x="8520113" y="5110163"/>
          <p14:tracePt t="47569" x="8510588" y="5095875"/>
          <p14:tracePt t="47581" x="8496300" y="5076825"/>
          <p14:tracePt t="47592" x="8491538" y="5057775"/>
          <p14:tracePt t="47606" x="8482013" y="5038725"/>
          <p14:tracePt t="47623" x="8482013" y="5029200"/>
          <p14:tracePt t="47639" x="8477250" y="5010150"/>
          <p14:tracePt t="47656" x="8477250" y="5005388"/>
          <p14:tracePt t="47673" x="8477250" y="5000625"/>
          <p14:tracePt t="47689" x="8477250" y="4991100"/>
          <p14:tracePt t="47706" x="8477250" y="4981575"/>
          <p14:tracePt t="47723" x="8477250" y="4972050"/>
          <p14:tracePt t="47739" x="8477250" y="4962525"/>
          <p14:tracePt t="47794" x="8482013" y="4962525"/>
          <p14:tracePt t="47809" x="8486775" y="4986338"/>
          <p14:tracePt t="47823" x="8486775" y="5005388"/>
          <p14:tracePt t="47838" x="8496300" y="5043488"/>
          <p14:tracePt t="47855" x="8510588" y="5129213"/>
          <p14:tracePt t="47871" x="8515350" y="5162550"/>
          <p14:tracePt t="47888" x="8515350" y="5186363"/>
          <p14:tracePt t="47890" x="8515350" y="5219700"/>
          <p14:tracePt t="47905" x="8520113" y="5253038"/>
          <p14:tracePt t="47922" x="8520113" y="5281613"/>
          <p14:tracePt t="47940" x="8520113" y="5334000"/>
          <p14:tracePt t="47943" x="8520113" y="5381625"/>
          <p14:tracePt t="47958" x="8529638" y="5438775"/>
          <p14:tracePt t="47964" x="8529638" y="5476875"/>
          <p14:tracePt t="47973" x="8539163" y="5519738"/>
          <p14:tracePt t="47989" x="8539163" y="5691188"/>
          <p14:tracePt t="48006" x="8543925" y="5748338"/>
          <p14:tracePt t="48023" x="8543925" y="5805488"/>
          <p14:tracePt t="48039" x="8543925" y="5900738"/>
          <p14:tracePt t="48050" x="8543925" y="5972175"/>
          <p14:tracePt t="48065" x="8534400" y="6053138"/>
          <p14:tracePt t="48079" x="8534400" y="6143625"/>
          <p14:tracePt t="48085" x="8529638" y="6224588"/>
          <p14:tracePt t="48109" x="8510588" y="6319838"/>
          <p14:tracePt t="48123" x="8510588" y="6348413"/>
          <p14:tracePt t="48139" x="8505825" y="6362700"/>
          <p14:tracePt t="48155" x="8505825" y="6376988"/>
          <p14:tracePt t="48193" x="8501063" y="6376988"/>
          <p14:tracePt t="48221" x="8496300" y="6376988"/>
          <p14:tracePt t="48235" x="8491538" y="6357938"/>
          <p14:tracePt t="48240" x="8482013" y="6338888"/>
          <p14:tracePt t="48248" x="8482013" y="6329363"/>
          <p14:tracePt t="48258" x="8477250" y="6276975"/>
          <p14:tracePt t="48272" x="8477250" y="6200775"/>
          <p14:tracePt t="48279" x="8467725" y="6134100"/>
          <p14:tracePt t="48296" x="8467725" y="6067425"/>
          <p14:tracePt t="48301" x="8472488" y="6015038"/>
          <p14:tracePt t="48313" x="8472488" y="5976938"/>
          <p14:tracePt t="48339" x="8477250" y="5924550"/>
          <p14:tracePt t="48355" x="8482013" y="5910263"/>
          <p14:tracePt t="48373" x="8482013" y="5886450"/>
          <p14:tracePt t="48389" x="8482013" y="5867400"/>
          <p14:tracePt t="48408" x="8482013" y="5829300"/>
          <p14:tracePt t="48422" x="8477250" y="5795963"/>
          <p14:tracePt t="48439" x="8477250" y="5776913"/>
          <p14:tracePt t="48455" x="8467725" y="5734050"/>
          <p14:tracePt t="48472" x="8467725" y="5695950"/>
          <p14:tracePt t="48491" x="8467725" y="5653088"/>
          <p14:tracePt t="48506" x="8467725" y="5610225"/>
          <p14:tracePt t="48522" x="8467725" y="5581650"/>
          <p14:tracePt t="48540" x="8467725" y="5553075"/>
          <p14:tracePt t="48555" x="8472488" y="5514975"/>
          <p14:tracePt t="48572" x="8477250" y="5510213"/>
          <p14:tracePt t="48577" x="8477250" y="5505450"/>
          <p14:tracePt t="48603" x="8477250" y="5500688"/>
          <p14:tracePt t="48639" x="8477250" y="5505450"/>
          <p14:tracePt t="48660" x="8482013" y="5524500"/>
          <p14:tracePt t="48672" x="8482013" y="5529263"/>
          <p14:tracePt t="48683" x="8486775" y="5538788"/>
          <p14:tracePt t="48693" x="8486775" y="5543550"/>
          <p14:tracePt t="48708" x="8491538" y="5562600"/>
          <p14:tracePt t="48722" x="8491538" y="5572125"/>
          <p14:tracePt t="48738" x="8496300" y="5572125"/>
          <p14:tracePt t="48755" x="8496300" y="5576888"/>
          <p14:tracePt t="48772" x="8501063" y="5576888"/>
          <p14:tracePt t="48788" x="8501063" y="5567363"/>
          <p14:tracePt t="48791" x="8501063" y="5543550"/>
          <p14:tracePt t="48804" x="8501063" y="5510213"/>
          <p14:tracePt t="48821" x="8501063" y="5462588"/>
          <p14:tracePt t="48837" x="8510588" y="5372100"/>
          <p14:tracePt t="48854" x="8510588" y="5338763"/>
          <p14:tracePt t="48871" x="8510588" y="5305425"/>
          <p14:tracePt t="48888" x="8515350" y="5276850"/>
          <p14:tracePt t="48905" x="8520113" y="5267325"/>
          <p14:tracePt t="48924" x="8520113" y="5253038"/>
          <p14:tracePt t="48955" x="8520113" y="5248275"/>
          <p14:tracePt t="50027" x="8334375" y="5248275"/>
          <p14:tracePt t="50031" x="8267700" y="5248275"/>
          <p14:tracePt t="50053" x="7839075" y="5238750"/>
          <p14:tracePt t="50064" x="7500938" y="5238750"/>
          <p14:tracePt t="50077" x="7077075" y="5224463"/>
          <p14:tracePt t="50088" x="6557963" y="5224463"/>
          <p14:tracePt t="50104" x="5986463" y="5224463"/>
          <p14:tracePt t="50125" x="4805363" y="5181600"/>
          <p14:tracePt t="50141" x="4395788" y="5138738"/>
          <p14:tracePt t="50154" x="4129088" y="5105400"/>
          <p14:tracePt t="50172" x="3886200" y="5053013"/>
          <p14:tracePt t="50175" x="3667125" y="5014913"/>
          <p14:tracePt t="50192" x="3486150" y="4981575"/>
          <p14:tracePt t="50198" x="3357563" y="4972050"/>
          <p14:tracePt t="50209" x="3252788" y="4962525"/>
          <p14:tracePt t="50221" x="3171825" y="4957763"/>
          <p14:tracePt t="50527" x="3014663" y="4981575"/>
          <p14:tracePt t="50533" x="2833688" y="5000625"/>
          <p14:tracePt t="50548" x="2628900" y="5029200"/>
          <p14:tracePt t="50564" x="2438400" y="5053013"/>
          <p14:tracePt t="50581" x="2100263" y="5091113"/>
          <p14:tracePt t="50604" x="1790700" y="5129213"/>
          <p14:tracePt t="50621" x="1671638" y="5148263"/>
          <p14:tracePt t="50640" x="1462088" y="5167313"/>
          <p14:tracePt t="50659" x="1366838" y="5172075"/>
          <p14:tracePt t="50668" x="1300163" y="5172075"/>
          <p14:tracePt t="50688" x="1214438" y="5172075"/>
          <p14:tracePt t="50689" x="1185863" y="5172075"/>
          <p14:tracePt t="50699" x="1152525" y="5181600"/>
          <p14:tracePt t="50711" x="1119188" y="5181600"/>
          <p14:tracePt t="50724" x="1095375" y="5181600"/>
          <p14:tracePt t="50737" x="1071563" y="5186363"/>
          <p14:tracePt t="50754" x="1047750" y="5186363"/>
          <p14:tracePt t="50770" x="995363" y="5186363"/>
          <p14:tracePt t="50786" x="971550" y="5186363"/>
          <p14:tracePt t="50803" x="947738" y="5186363"/>
          <p14:tracePt t="50806" x="928688" y="5181600"/>
          <p14:tracePt t="50819" x="923925" y="5181600"/>
          <p14:tracePt t="50836" x="919163" y="5181600"/>
          <p14:tracePt t="50978" x="923925" y="5186363"/>
          <p14:tracePt t="50993" x="928688" y="5186363"/>
          <p14:tracePt t="51006" x="938213" y="5191125"/>
          <p14:tracePt t="51012" x="942975" y="5195888"/>
          <p14:tracePt t="51034" x="947738" y="5210175"/>
          <p14:tracePt t="51039" x="952500" y="5214938"/>
          <p14:tracePt t="51051" x="952500" y="5219700"/>
          <p14:tracePt t="51066" x="957263" y="5224463"/>
          <p14:tracePt t="51082" x="962025" y="5224463"/>
          <p14:tracePt t="51091" x="962025" y="5229225"/>
          <p14:tracePt t="51104" x="966788" y="5233988"/>
          <p14:tracePt t="51127" x="966788" y="5238750"/>
          <p14:tracePt t="51138" x="976313" y="5243513"/>
          <p14:tracePt t="51160" x="976313" y="5253038"/>
          <p14:tracePt t="51170" x="976313" y="5257800"/>
          <p14:tracePt t="51186" x="981075" y="5257800"/>
          <p14:tracePt t="51202" x="981075" y="5267325"/>
          <p14:tracePt t="51219" x="985838" y="5272088"/>
          <p14:tracePt t="51252" x="985838" y="5276850"/>
          <p14:tracePt t="51269" x="985838" y="5291138"/>
          <p14:tracePt t="51287" x="985838" y="5295900"/>
          <p14:tracePt t="51310" x="985838" y="5300663"/>
          <p14:tracePt t="51324" x="985838" y="5305425"/>
          <p14:tracePt t="51363" x="985838" y="5310188"/>
          <p14:tracePt t="51409" x="985838" y="5314950"/>
          <p14:tracePt t="51434" x="990600" y="5314950"/>
          <p14:tracePt t="51831" x="1000125" y="5314950"/>
          <p14:tracePt t="51846" x="1028700" y="5314950"/>
          <p14:tracePt t="51852" x="1076325" y="5305425"/>
          <p14:tracePt t="51865" x="1119188" y="5300663"/>
          <p14:tracePt t="51879" x="1176338" y="5291138"/>
          <p14:tracePt t="51899" x="1247775" y="5291138"/>
          <p14:tracePt t="51918" x="1281113" y="5291138"/>
          <p14:tracePt t="51922" x="1304925" y="5291138"/>
          <p14:tracePt t="51935" x="1338263" y="5291138"/>
          <p14:tracePt t="51952" x="1352550" y="5291138"/>
          <p14:tracePt t="51968" x="1385888" y="5291138"/>
          <p14:tracePt t="51970" x="1395413" y="5291138"/>
          <p14:tracePt t="51985" x="1404938" y="5291138"/>
          <p14:tracePt t="52002" x="1423988" y="5291138"/>
          <p14:tracePt t="52019" x="1452563" y="5291138"/>
          <p14:tracePt t="52036" x="1466850" y="5291138"/>
          <p14:tracePt t="52055" x="1485900" y="5286375"/>
          <p14:tracePt t="52066" x="1490663" y="5286375"/>
          <p14:tracePt t="52086" x="1495425" y="5286375"/>
          <p14:tracePt t="52103" x="1504950" y="5286375"/>
          <p14:tracePt t="52119" x="1509713" y="5286375"/>
          <p14:tracePt t="52136" x="1519238" y="5286375"/>
          <p14:tracePt t="52155" x="1524000" y="5286375"/>
          <p14:tracePt t="52670" x="1543050" y="5281613"/>
          <p14:tracePt t="52684" x="1576388" y="5281613"/>
          <p14:tracePt t="52697" x="1624013" y="5276850"/>
          <p14:tracePt t="52714" x="1671638" y="5276850"/>
          <p14:tracePt t="52717" x="1728788" y="5267325"/>
          <p14:tracePt t="52734" x="1785938" y="5267325"/>
          <p14:tracePt t="52739" x="1862138" y="5267325"/>
          <p14:tracePt t="52753" x="1971675" y="5272088"/>
          <p14:tracePt t="52766" x="2076450" y="5291138"/>
          <p14:tracePt t="52781" x="2190750" y="5291138"/>
          <p14:tracePt t="52792" x="2295525" y="5300663"/>
          <p14:tracePt t="52801" x="2352675" y="5300663"/>
          <p14:tracePt t="52818" x="2395538" y="5300663"/>
          <p14:tracePt t="52834" x="2414588" y="5300663"/>
          <p14:tracePt t="52851" x="2419350" y="5300663"/>
          <p14:tracePt t="52867" x="2419350" y="5291138"/>
          <p14:tracePt t="53271" x="2466975" y="5286375"/>
          <p14:tracePt t="53286" x="2609850" y="5267325"/>
          <p14:tracePt t="53294" x="2767013" y="5238750"/>
          <p14:tracePt t="53303" x="2967038" y="5214938"/>
          <p14:tracePt t="53319" x="3171825" y="5195888"/>
          <p14:tracePt t="53335" x="3376613" y="5176838"/>
          <p14:tracePt t="53352" x="3848100" y="5143500"/>
          <p14:tracePt t="53368" x="4052888" y="5133975"/>
          <p14:tracePt t="53387" x="4357688" y="5114925"/>
          <p14:tracePt t="53401" x="4614863" y="5105400"/>
          <p14:tracePt t="53418" x="4714875" y="5105400"/>
          <p14:tracePt t="53435" x="4805363" y="5105400"/>
          <p14:tracePt t="53452" x="4814888" y="5105400"/>
          <p14:tracePt t="53471" x="4824413" y="5110163"/>
          <p14:tracePt t="53484" x="4814888" y="5110163"/>
          <p14:tracePt t="53501" x="4805363" y="5114925"/>
          <p14:tracePt t="53520" x="4791075" y="5114925"/>
          <p14:tracePt t="53535" x="4776788" y="5114925"/>
          <p14:tracePt t="53544" x="4772025" y="5114925"/>
          <p14:tracePt t="53666" x="4772025" y="5110163"/>
          <p14:tracePt t="53679" x="4776788" y="5110163"/>
          <p14:tracePt t="53702" x="4776788" y="5105400"/>
          <p14:tracePt t="53740" x="4786313" y="5100638"/>
          <p14:tracePt t="53756" x="4786313" y="5091113"/>
          <p14:tracePt t="53770" x="4776788" y="5062538"/>
          <p14:tracePt t="53784" x="4767263" y="5029200"/>
          <p14:tracePt t="53802" x="4752975" y="4986338"/>
          <p14:tracePt t="53821" x="4710113" y="4900613"/>
          <p14:tracePt t="53834" x="4681538" y="4857750"/>
          <p14:tracePt t="53850" x="4657725" y="4800600"/>
          <p14:tracePt t="53853" x="4624388" y="4714875"/>
          <p14:tracePt t="53867" x="4586288" y="4581525"/>
          <p14:tracePt t="53883" x="4533900" y="4419600"/>
          <p14:tracePt t="53900" x="4505325" y="4062413"/>
          <p14:tracePt t="53917" x="4505325" y="3886200"/>
          <p14:tracePt t="53933" x="4510088" y="3729038"/>
          <p14:tracePt t="53935" x="4519613" y="3662363"/>
          <p14:tracePt t="53950" x="4562475" y="3500438"/>
          <p14:tracePt t="53968" x="4586288" y="3438525"/>
          <p14:tracePt t="53986" x="4629150" y="3376613"/>
          <p14:tracePt t="54001" x="4638675" y="3362325"/>
          <p14:tracePt t="54018" x="4648200" y="3357563"/>
          <p14:tracePt t="54035" x="4662488" y="3357563"/>
          <p14:tracePt t="54505" x="4657725" y="3324225"/>
          <p14:tracePt t="54525" x="4638675" y="3176588"/>
          <p14:tracePt t="54532" x="4629150" y="2986088"/>
          <p14:tracePt t="54545" x="4619625" y="2795588"/>
          <p14:tracePt t="54562" x="4610100" y="2390775"/>
          <p14:tracePt t="54580" x="4610100" y="2224088"/>
          <p14:tracePt t="54600" x="4624388" y="1943100"/>
          <p14:tracePt t="54624" x="4633913" y="1695450"/>
          <p14:tracePt t="54642" x="4648200" y="1624013"/>
          <p14:tracePt t="54660" x="4662488" y="1543050"/>
          <p14:tracePt t="55013" x="4552950" y="1533525"/>
          <p14:tracePt t="55019" x="4410075" y="1514475"/>
          <p14:tracePt t="55045" x="4114800" y="1476375"/>
          <p14:tracePt t="55058" x="3943350" y="1447800"/>
          <p14:tracePt t="55093" x="3571875" y="1371600"/>
          <p14:tracePt t="55139" x="3305175" y="1328738"/>
          <p14:tracePt t="55174" x="3090863" y="1319213"/>
          <p14:tracePt t="55205" x="2986088" y="1309688"/>
          <p14:tracePt t="55219" x="2943225" y="1304925"/>
          <p14:tracePt t="55222" x="2900363" y="1304925"/>
          <p14:tracePt t="55235" x="2876550" y="1300163"/>
          <p14:tracePt t="55249" x="2843213" y="1285875"/>
          <p14:tracePt t="55266" x="2809875" y="1285875"/>
          <p14:tracePt t="55268" x="2786063" y="1285875"/>
          <p14:tracePt t="55282" x="2752725" y="1285875"/>
          <p14:tracePt t="55299" x="2728913" y="1295400"/>
          <p14:tracePt t="55318" x="2681288" y="1300163"/>
          <p14:tracePt t="55335" x="2652713" y="1304925"/>
          <p14:tracePt t="55354" x="2609850" y="1304925"/>
          <p14:tracePt t="55372" x="2600325" y="1304925"/>
          <p14:tracePt t="55392" x="2566988" y="1304925"/>
          <p14:tracePt t="55408" x="2557463" y="1304925"/>
          <p14:tracePt t="55428" x="2538413" y="1304925"/>
          <p14:tracePt t="55450" x="2533650" y="1304925"/>
          <p14:tracePt t="55461" x="2524125" y="1304925"/>
          <p14:tracePt t="55483" x="2519363" y="1304925"/>
          <p14:tracePt t="55633" x="2524125" y="1304925"/>
          <p14:tracePt t="55658" x="2528888" y="1309688"/>
          <p14:tracePt t="55684" x="2533650" y="1309688"/>
          <p14:tracePt t="55702" x="2543175" y="1314450"/>
          <p14:tracePt t="55732" x="2547938" y="1323975"/>
          <p14:tracePt t="55762" x="2557463" y="1323975"/>
          <p14:tracePt t="55792" x="2571750" y="1323975"/>
          <p14:tracePt t="55818" x="2595563" y="1328738"/>
          <p14:tracePt t="55838" x="2614613" y="1328738"/>
          <p14:tracePt t="55849" x="2624138" y="1328738"/>
          <p14:tracePt t="55865" x="2628900" y="1328738"/>
          <p14:tracePt t="55882" x="2638425" y="1328738"/>
          <p14:tracePt t="55915" x="2643188" y="1328738"/>
          <p14:tracePt t="55954" x="2647950" y="1328738"/>
          <p14:tracePt t="56172" x="2652713" y="1328738"/>
          <p14:tracePt t="56199" x="2662238" y="1333500"/>
          <p14:tracePt t="56218" x="2671763" y="1333500"/>
          <p14:tracePt t="56237" x="2676525" y="1338263"/>
          <p14:tracePt t="56256" x="2681288" y="1338263"/>
          <p14:tracePt t="56270" x="2686050" y="1338263"/>
          <p14:tracePt t="56286" x="2690813" y="1338263"/>
          <p14:tracePt t="56305" x="2700338" y="1338263"/>
          <p14:tracePt t="56323" x="2709863" y="1343025"/>
          <p14:tracePt t="56328" x="2719388" y="1343025"/>
          <p14:tracePt t="56350" x="2728913" y="1343025"/>
          <p14:tracePt t="56355" x="2747963" y="1343025"/>
          <p14:tracePt t="56375" x="2767013" y="1352550"/>
          <p14:tracePt t="56399" x="2790825" y="1352550"/>
          <p14:tracePt t="56418" x="2795588" y="1357313"/>
          <p14:tracePt t="56438" x="2805113" y="1357313"/>
          <p14:tracePt t="56453" x="2819400" y="1357313"/>
          <p14:tracePt t="56456" x="2824163" y="1357313"/>
          <p14:tracePt t="56482" x="2828925" y="1357313"/>
          <p14:tracePt t="56498" x="2833688" y="1357313"/>
          <p14:tracePt t="56516" x="2843213" y="1357313"/>
          <p14:tracePt t="56532" x="2852738" y="1357313"/>
          <p14:tracePt t="56565" x="2862263" y="1357313"/>
          <p14:tracePt t="56581" x="2867025" y="1357313"/>
          <p14:tracePt t="56599" x="2871788" y="1357313"/>
          <p14:tracePt t="56615" x="2876550" y="1357313"/>
          <p14:tracePt t="56632" x="2881313" y="1357313"/>
          <p14:tracePt t="56654" x="2886075" y="1357313"/>
          <p14:tracePt t="56675" x="2895600" y="1357313"/>
          <p14:tracePt t="56725" x="2900363" y="1357313"/>
          <p14:tracePt t="57843" x="2919413" y="1357313"/>
          <p14:tracePt t="57869" x="3014663" y="1357313"/>
          <p14:tracePt t="57875" x="3057525" y="1357313"/>
          <p14:tracePt t="57904" x="3119438" y="1357313"/>
          <p14:tracePt t="57920" x="3195638" y="1343025"/>
          <p14:tracePt t="57947" x="3286125" y="1328738"/>
          <p14:tracePt t="57964" x="3343275" y="1328738"/>
          <p14:tracePt t="57980" x="3457575" y="1328738"/>
          <p14:tracePt t="57997" x="3524250" y="1328738"/>
          <p14:tracePt t="58015" x="3614738" y="1328738"/>
          <p14:tracePt t="58031" x="3652838" y="1328738"/>
          <p14:tracePt t="58057" x="3705225" y="1328738"/>
          <p14:tracePt t="58068" x="3719513" y="1338263"/>
          <p14:tracePt t="58097" x="3738563" y="1343025"/>
          <p14:tracePt t="58104" x="3748088" y="1347788"/>
          <p14:tracePt t="58127" x="3757613" y="1347788"/>
          <p14:tracePt t="58154" x="3762375" y="1352550"/>
          <p14:tracePt t="58175" x="3767138" y="1352550"/>
          <p14:tracePt t="58217" x="3767138" y="1357313"/>
          <p14:tracePt t="58269" x="3776663" y="1357313"/>
          <p14:tracePt t="58704" x="3781425" y="1362075"/>
          <p14:tracePt t="58730" x="3810000" y="1409700"/>
          <p14:tracePt t="58789" x="3838575" y="1676400"/>
          <p14:tracePt t="58799" x="3848100" y="1757363"/>
          <p14:tracePt t="58836" x="3886200" y="1943100"/>
          <p14:tracePt t="58854" x="3890963" y="2000250"/>
          <p14:tracePt t="58863" x="3905250" y="2062163"/>
          <p14:tracePt t="58879" x="3948113" y="2205038"/>
          <p14:tracePt t="58896" x="3962400" y="2286000"/>
          <p14:tracePt t="58913" x="3986213" y="2357438"/>
          <p14:tracePt t="58914" x="4010025" y="2433638"/>
          <p14:tracePt t="58929" x="4029075" y="2490788"/>
          <p14:tracePt t="58946" x="4043363" y="2547938"/>
          <p14:tracePt t="58963" x="4062413" y="2638425"/>
          <p14:tracePt t="58980" x="4086225" y="2700338"/>
          <p14:tracePt t="58997" x="4086225" y="2743200"/>
          <p14:tracePt t="59013" x="4095750" y="2790825"/>
          <p14:tracePt t="59030" x="4095750" y="2809875"/>
          <p14:tracePt t="59047" x="4105275" y="2819400"/>
          <p14:tracePt t="59412" x="4133850" y="2838450"/>
          <p14:tracePt t="59427" x="4219575" y="2871788"/>
          <p14:tracePt t="59446" x="4476750" y="2967038"/>
          <p14:tracePt t="59464" x="4605338" y="3024188"/>
          <p14:tracePt t="59470" x="4700588" y="3067050"/>
          <p14:tracePt t="59482" x="4791075" y="3114675"/>
          <p14:tracePt t="59497" x="4900613" y="3157538"/>
          <p14:tracePt t="59514" x="5014913" y="3214688"/>
          <p14:tracePt t="59530" x="5224463" y="3328988"/>
          <p14:tracePt t="59542" x="5305425" y="3376613"/>
          <p14:tracePt t="59562" x="5400675" y="3443288"/>
          <p14:tracePt t="59579" x="5429250" y="3471863"/>
          <p14:tracePt t="59596" x="5462588" y="3490913"/>
          <p14:tracePt t="59598" x="5476875" y="3509963"/>
          <p14:tracePt t="59612" x="5491163" y="3529013"/>
          <p14:tracePt t="59629" x="5495925" y="3533775"/>
          <p14:tracePt t="59647" x="5500688" y="3533775"/>
          <p14:tracePt t="59663" x="5505450" y="3533775"/>
          <p14:tracePt t="59680" x="5514975" y="3533775"/>
          <p14:tracePt t="59713" x="5524500" y="3538538"/>
          <p14:tracePt t="59732" x="5538788" y="3548063"/>
          <p14:tracePt t="59747" x="5553075" y="3552825"/>
          <p14:tracePt t="59767" x="5557838" y="3552825"/>
          <p14:tracePt t="59774" x="5572125" y="3562350"/>
          <p14:tracePt t="59798" x="5624513" y="3571875"/>
          <p14:tracePt t="59807" x="5662613" y="3581400"/>
          <p14:tracePt t="59824" x="5734050" y="3586163"/>
          <p14:tracePt t="59836" x="5791200" y="3586163"/>
          <p14:tracePt t="59847" x="5867400" y="3586163"/>
          <p14:tracePt t="59862" x="6072188" y="3586163"/>
          <p14:tracePt t="59878" x="6200775" y="3586163"/>
          <p14:tracePt t="59895" x="6315075" y="3586163"/>
          <p14:tracePt t="59912" x="6500813" y="3586163"/>
          <p14:tracePt t="59928" x="6577013" y="3586163"/>
          <p14:tracePt t="59946" x="6667500" y="3586163"/>
          <p14:tracePt t="59948" x="6734175" y="3586163"/>
          <p14:tracePt t="59965" x="6791325" y="3586163"/>
          <p14:tracePt t="59979" x="6843713" y="3562350"/>
          <p14:tracePt t="60288" x="6900863" y="3543300"/>
          <p14:tracePt t="60311" x="7215188" y="3452813"/>
          <p14:tracePt t="60328" x="7396163" y="3414713"/>
          <p14:tracePt t="60333" x="7605713" y="3371850"/>
          <p14:tracePt t="60356" x="7991475" y="3319463"/>
          <p14:tracePt t="60373" x="8167688" y="3309938"/>
          <p14:tracePt t="60387" x="8324850" y="3300413"/>
          <p14:tracePt t="60392" x="8415338" y="3295650"/>
          <p14:tracePt t="60412" x="8472488" y="3286125"/>
          <p14:tracePt t="60429" x="8529638" y="3281363"/>
          <p14:tracePt t="60446" x="8558213" y="3271838"/>
          <p14:tracePt t="60784" x="8567738" y="3271838"/>
          <p14:tracePt t="60806" x="8677275" y="3267075"/>
          <p14:tracePt t="60827" x="8839200" y="3276600"/>
          <p14:tracePt t="60850" x="9063038" y="3305175"/>
          <p14:tracePt t="60864" x="9167813" y="3324225"/>
          <p14:tracePt t="60873" x="9286875" y="3348038"/>
          <p14:tracePt t="60883" x="9396413" y="3367088"/>
          <p14:tracePt t="60895" x="9501188" y="3386138"/>
          <p14:tracePt t="60911" x="9596438" y="3400425"/>
          <p14:tracePt t="60928" x="9677400" y="3419475"/>
          <p14:tracePt t="60944" x="9801225" y="3443288"/>
          <p14:tracePt t="60961" x="9834563" y="3443288"/>
          <p14:tracePt t="60979" x="9858375" y="3448050"/>
          <p14:tracePt t="60996" x="9872663" y="3448050"/>
          <p14:tracePt t="61014" x="9877425" y="3448050"/>
          <p14:tracePt t="61320" x="9906000" y="3433763"/>
          <p14:tracePt t="61336" x="9939338" y="3414713"/>
          <p14:tracePt t="61341" x="9982200" y="3386138"/>
          <p14:tracePt t="61352" x="10044113" y="3352800"/>
          <p14:tracePt t="61364" x="10115550" y="3328988"/>
          <p14:tracePt t="61379" x="10186988" y="3314700"/>
          <p14:tracePt t="61395" x="10267950" y="3305175"/>
          <p14:tracePt t="61412" x="10415588" y="3300413"/>
          <p14:tracePt t="61430" x="10482263" y="3300413"/>
          <p14:tracePt t="61436" x="10529888" y="3309938"/>
          <p14:tracePt t="61447" x="10553700" y="3309938"/>
          <p14:tracePt t="61462" x="10591800" y="3314700"/>
          <p14:tracePt t="61478" x="10615613" y="3319463"/>
          <p14:tracePt t="61496" x="10625138" y="3324225"/>
          <p14:tracePt t="61513" x="10644188" y="3338513"/>
          <p14:tracePt t="61529" x="10653713" y="3343275"/>
          <p14:tracePt t="61545" x="10663238" y="3348038"/>
          <p14:tracePt t="61561" x="10668000" y="3348038"/>
          <p14:tracePt t="61572" x="10672763" y="3348038"/>
          <p14:tracePt t="61585" x="10682288" y="3348038"/>
          <p14:tracePt t="61599" x="10691813" y="3348038"/>
          <p14:tracePt t="61606" x="10696575" y="3348038"/>
          <p14:tracePt t="61633" x="10701338" y="3348038"/>
          <p14:tracePt t="61728" x="10696575" y="3348038"/>
          <p14:tracePt t="61739" x="10691813" y="3348038"/>
          <p14:tracePt t="61756" x="10672763" y="3348038"/>
          <p14:tracePt t="61761" x="10658475" y="3352800"/>
          <p14:tracePt t="61776" x="10625138" y="3352800"/>
          <p14:tracePt t="61801" x="10563225" y="3352800"/>
          <p14:tracePt t="61810" x="10539413" y="3352800"/>
          <p14:tracePt t="61826" x="10520363" y="3352800"/>
          <p14:tracePt t="61847" x="10477500" y="3352800"/>
          <p14:tracePt t="61862" x="10453688" y="3362325"/>
          <p14:tracePt t="61877" x="10429875" y="3362325"/>
          <p14:tracePt t="61878" x="10396538" y="3367088"/>
          <p14:tracePt t="61893" x="10363200" y="3367088"/>
          <p14:tracePt t="61910" x="10329863" y="3367088"/>
          <p14:tracePt t="61927" x="10282238" y="3367088"/>
          <p14:tracePt t="61943" x="10263188" y="3367088"/>
          <p14:tracePt t="61961" x="10244138" y="3367088"/>
          <p14:tracePt t="61977" x="10239375" y="3367088"/>
          <p14:tracePt t="61994" x="10234613" y="3367088"/>
          <p14:tracePt t="62027" x="10225088" y="3367088"/>
          <p14:tracePt t="62040" x="10220325" y="3367088"/>
          <p14:tracePt t="62061" x="10206038" y="3367088"/>
          <p14:tracePt t="62078" x="10186988" y="3367088"/>
          <p14:tracePt t="62084" x="10177463" y="3367088"/>
          <p14:tracePt t="62104" x="10167938" y="3367088"/>
          <p14:tracePt t="62109" x="10153650" y="3367088"/>
          <p14:tracePt t="62127" x="10144125" y="3367088"/>
          <p14:tracePt t="62135" x="10139363" y="3371850"/>
          <p14:tracePt t="62159" x="10134600" y="3371850"/>
          <p14:tracePt t="62186" x="10129838" y="3381375"/>
          <p14:tracePt t="62199" x="10125075" y="3390900"/>
          <p14:tracePt t="62211" x="10110788" y="3400425"/>
          <p14:tracePt t="62229" x="10091738" y="3433763"/>
          <p14:tracePt t="62245" x="10077450" y="3462338"/>
          <p14:tracePt t="62263" x="10053638" y="3486150"/>
          <p14:tracePt t="62277" x="10044113" y="3505200"/>
          <p14:tracePt t="62294" x="10029825" y="3519488"/>
          <p14:tracePt t="62311" x="10015538" y="3533775"/>
          <p14:tracePt t="62328" x="9996488" y="3552825"/>
          <p14:tracePt t="62344" x="9982200" y="3557588"/>
          <p14:tracePt t="62350" x="9948863" y="3567113"/>
          <p14:tracePt t="62361" x="9915525" y="3576638"/>
          <p14:tracePt t="62377" x="9867900" y="3576638"/>
          <p14:tracePt t="62396" x="9796463" y="3576638"/>
          <p14:tracePt t="62411" x="9744075" y="3567113"/>
          <p14:tracePt t="62427" x="9710738" y="3557588"/>
          <p14:tracePt t="62444" x="9648825" y="3533775"/>
          <p14:tracePt t="62461" x="9625013" y="3514725"/>
          <p14:tracePt t="62480" x="9577388" y="3471863"/>
          <p14:tracePt t="62494" x="9567863" y="3457575"/>
          <p14:tracePt t="62511" x="9553575" y="3438525"/>
          <p14:tracePt t="62530" x="9544050" y="3419475"/>
          <p14:tracePt t="62544" x="9544050" y="3409950"/>
          <p14:tracePt t="62564" x="9539288" y="3395663"/>
          <p14:tracePt t="62594" x="9544050" y="3386138"/>
          <p14:tracePt t="62600" x="9548813" y="3381375"/>
          <p14:tracePt t="62612" x="9553575" y="3381375"/>
          <p14:tracePt t="62627" x="9601200" y="3348038"/>
          <p14:tracePt t="62645" x="9644063" y="3333750"/>
          <p14:tracePt t="62662" x="9767888" y="3281363"/>
          <p14:tracePt t="62677" x="9863138" y="3243263"/>
          <p14:tracePt t="62693" x="10029825" y="3190875"/>
          <p14:tracePt t="62710" x="10163175" y="3162300"/>
          <p14:tracePt t="62727" x="10248900" y="3148013"/>
          <p14:tracePt t="62743" x="10372725" y="3138488"/>
          <p14:tracePt t="62760" x="10448925" y="3138488"/>
          <p14:tracePt t="62779" x="10625138" y="3152775"/>
          <p14:tracePt t="62793" x="10706100" y="3167063"/>
          <p14:tracePt t="62810" x="10768013" y="3190875"/>
          <p14:tracePt t="62827" x="10863263" y="3257550"/>
          <p14:tracePt t="62843" x="10901363" y="3300413"/>
          <p14:tracePt t="62861" x="10958513" y="3386138"/>
          <p14:tracePt t="62879" x="10972800" y="3424238"/>
          <p14:tracePt t="62893" x="10987088" y="3462338"/>
          <p14:tracePt t="62910" x="11006138" y="3538538"/>
          <p14:tracePt t="62926" x="11006138" y="3571875"/>
          <p14:tracePt t="62944" x="11006138" y="3605213"/>
          <p14:tracePt t="62947" x="10996613" y="3629025"/>
          <p14:tracePt t="62960" x="10991850" y="3662363"/>
          <p14:tracePt t="62976" x="10972800" y="3705225"/>
          <p14:tracePt t="62993" x="10929938" y="3762375"/>
          <p14:tracePt t="62995" x="10906125" y="3776663"/>
          <p14:tracePt t="63010" x="10882313" y="3805238"/>
          <p14:tracePt t="63027" x="10844213" y="3824288"/>
          <p14:tracePt t="63032" x="10810875" y="3838575"/>
          <p14:tracePt t="63043" x="10777538" y="3852863"/>
          <p14:tracePt t="63060" x="10753725" y="3852863"/>
          <p14:tracePt t="63071" x="10715625" y="3852863"/>
          <p14:tracePt t="63084" x="10682288" y="3852863"/>
          <p14:tracePt t="63096" x="10653713" y="3843338"/>
          <p14:tracePt t="63110" x="10629900" y="3838575"/>
          <p14:tracePt t="63127" x="10577513" y="3824288"/>
          <p14:tracePt t="63144" x="10563225" y="3819525"/>
          <p14:tracePt t="63162" x="10529888" y="3805238"/>
          <p14:tracePt t="63179" x="10510838" y="3790950"/>
          <p14:tracePt t="63193" x="10491788" y="3786188"/>
          <p14:tracePt t="63211" x="10477500" y="3776663"/>
          <p14:tracePt t="63227" x="10448925" y="3757613"/>
          <p14:tracePt t="63243" x="10434638" y="3748088"/>
          <p14:tracePt t="63260" x="10420350" y="3733800"/>
          <p14:tracePt t="63276" x="10415588" y="3729038"/>
          <p14:tracePt t="63295" x="10410825" y="3724275"/>
          <p14:tracePt t="63310" x="10410825" y="3719513"/>
          <p14:tracePt t="63326" x="10410825" y="3714750"/>
          <p14:tracePt t="63343" x="10410825" y="3709988"/>
          <p14:tracePt t="63369" x="10410825" y="3700463"/>
          <p14:tracePt t="63456" x="10410825" y="3695700"/>
          <p14:tracePt t="63470" x="10401300" y="3690938"/>
          <p14:tracePt t="63482" x="10401300" y="3676650"/>
          <p14:tracePt t="63495" x="10401300" y="3662363"/>
          <p14:tracePt t="63502" x="10401300" y="3633788"/>
          <p14:tracePt t="63512" x="10401300" y="3614738"/>
          <p14:tracePt t="63527" x="10401300" y="3581400"/>
          <p14:tracePt t="63543" x="10406063" y="3567113"/>
          <p14:tracePt t="63560" x="10415588" y="3524250"/>
          <p14:tracePt t="63579" x="10420350" y="3505200"/>
          <p14:tracePt t="63596" x="10429875" y="3476625"/>
          <p14:tracePt t="63615" x="10434638" y="3467100"/>
          <p14:tracePt t="63621" x="10439400" y="3457575"/>
          <p14:tracePt t="63644" x="10439400" y="3419475"/>
          <p14:tracePt t="63660" x="10444163" y="3409950"/>
          <p14:tracePt t="63678" x="10444163" y="3395663"/>
          <p14:tracePt t="63693" x="10444163" y="3376613"/>
          <p14:tracePt t="63710" x="10448925" y="3371850"/>
          <p14:tracePt t="63727" x="10453688" y="3357563"/>
          <p14:tracePt t="63743" x="10458450" y="3338513"/>
          <p14:tracePt t="63763" x="10487025" y="3305175"/>
          <p14:tracePt t="63779" x="10491788" y="3286125"/>
          <p14:tracePt t="63794" x="10510838" y="3262313"/>
          <p14:tracePt t="63809" x="10525125" y="3224213"/>
          <p14:tracePt t="63812" x="10529888" y="3209925"/>
          <p14:tracePt t="63826" x="10544175" y="3186113"/>
          <p14:tracePt t="63842" x="10548938" y="3157538"/>
          <p14:tracePt t="63859" x="10563225" y="3100388"/>
          <p14:tracePt t="63875" x="10563225" y="3067050"/>
          <p14:tracePt t="63892" x="10567988" y="3024188"/>
          <p14:tracePt t="63909" x="10572750" y="3009900"/>
          <p14:tracePt t="63926" x="10572750" y="2995613"/>
          <p14:tracePt t="63943" x="10572750" y="2971800"/>
          <p14:tracePt t="63960" x="10572750" y="2957513"/>
          <p14:tracePt t="63979" x="10567988" y="2938463"/>
          <p14:tracePt t="63993" x="10567988" y="2928938"/>
          <p14:tracePt t="64010" x="10567988" y="2919413"/>
          <p14:tracePt t="64026" x="10567988" y="2909888"/>
          <p14:tracePt t="64043" x="10567988" y="2905125"/>
          <p14:tracePt t="64127" x="10567988" y="2909888"/>
          <p14:tracePt t="64135" x="10567988" y="2928938"/>
          <p14:tracePt t="64147" x="10567988" y="2957513"/>
          <p14:tracePt t="64158" x="10567988" y="3000375"/>
          <p14:tracePt t="64175" x="10572750" y="3043238"/>
          <p14:tracePt t="64192" x="10582275" y="3090863"/>
          <p14:tracePt t="64193" x="10582275" y="3133725"/>
          <p14:tracePt t="64208" x="10587038" y="3171825"/>
          <p14:tracePt t="64226" x="10587038" y="3195638"/>
          <p14:tracePt t="64229" x="10596563" y="3224213"/>
          <p14:tracePt t="64243" x="10601325" y="3248025"/>
          <p14:tracePt t="64260" x="10606088" y="3267075"/>
          <p14:tracePt t="64279" x="10620375" y="3300413"/>
          <p14:tracePt t="64293" x="10620375" y="3319463"/>
          <p14:tracePt t="64309" x="10625138" y="3333750"/>
          <p14:tracePt t="64327" x="10629900" y="3348038"/>
          <p14:tracePt t="64343" x="10629900" y="3371850"/>
          <p14:tracePt t="64361" x="10634663" y="3390900"/>
          <p14:tracePt t="64376" x="10634663" y="3414713"/>
          <p14:tracePt t="64393" x="10634663" y="3424238"/>
          <p14:tracePt t="64411" x="10634663" y="3443288"/>
          <p14:tracePt t="64426" x="10634663" y="3457575"/>
          <p14:tracePt t="64443" x="10634663" y="3462338"/>
          <p14:tracePt t="64460" x="10634663" y="3486150"/>
          <p14:tracePt t="64476" x="10634663" y="3495675"/>
          <p14:tracePt t="64494" x="10634663" y="3505200"/>
          <p14:tracePt t="64509" x="10634663" y="3509963"/>
          <p14:tracePt t="64527" x="10634663" y="3514725"/>
          <p14:tracePt t="64543" x="10629900" y="3533775"/>
          <p14:tracePt t="64578" x="10625138" y="3543300"/>
          <p14:tracePt t="64593" x="10625138" y="3548063"/>
          <p14:tracePt t="64609" x="10625138" y="3562350"/>
          <p14:tracePt t="64627" x="10620375" y="3571875"/>
          <p14:tracePt t="64643" x="10596563" y="3600450"/>
          <p14:tracePt t="64659" x="10567988" y="3619500"/>
          <p14:tracePt t="64675" x="10501313" y="3657600"/>
          <p14:tracePt t="64692" x="10458450" y="3671888"/>
          <p14:tracePt t="64709" x="10410825" y="3681413"/>
          <p14:tracePt t="64725" x="10310813" y="3695700"/>
          <p14:tracePt t="64743" x="10263188" y="3695700"/>
          <p14:tracePt t="64759" x="10125075" y="3686175"/>
          <p14:tracePt t="64776" x="10077450" y="3676650"/>
          <p14:tracePt t="64794" x="9996488" y="3662363"/>
          <p14:tracePt t="64808" x="9967913" y="3657600"/>
          <p14:tracePt t="64825" x="9953625" y="3652838"/>
          <p14:tracePt t="64843" x="9934575" y="3652838"/>
          <p14:tracePt t="64875" x="9929813" y="3648075"/>
          <p14:tracePt t="65314" x="9925050" y="3638550"/>
          <p14:tracePt t="65330" x="9915525" y="3629025"/>
          <p14:tracePt t="65337" x="9910763" y="3609975"/>
          <p14:tracePt t="65349" x="9896475" y="3595688"/>
          <p14:tracePt t="65360" x="9891713" y="3576638"/>
          <p14:tracePt t="65375" x="9886950" y="3567113"/>
          <p14:tracePt t="65395" x="9872663" y="3538538"/>
          <p14:tracePt t="65408" x="9872663" y="3533775"/>
          <p14:tracePt t="65425" x="9867900" y="3519488"/>
          <p14:tracePt t="65442" x="9863138" y="3495675"/>
          <p14:tracePt t="65458" x="9858375" y="3467100"/>
          <p14:tracePt t="65478" x="9858375" y="3433763"/>
          <p14:tracePt t="65492" x="9858375" y="3414713"/>
          <p14:tracePt t="65508" x="9858375" y="3405188"/>
          <p14:tracePt t="65526" x="9863138" y="3395663"/>
          <p14:tracePt t="65543" x="9867900" y="3381375"/>
          <p14:tracePt t="65552" x="9867900" y="3376613"/>
          <p14:tracePt t="65581" x="9877425" y="3376613"/>
          <p14:tracePt t="65586" x="9891713" y="3371850"/>
          <p14:tracePt t="65599" x="9906000" y="3371850"/>
          <p14:tracePt t="65625" x="9934575" y="3367088"/>
          <p14:tracePt t="65642" x="9953625" y="3367088"/>
          <p14:tracePt t="65658" x="9972675" y="3367088"/>
          <p14:tracePt t="65675" x="9986963" y="3367088"/>
          <p14:tracePt t="65694" x="10006013" y="3371850"/>
          <p14:tracePt t="65708" x="10010775" y="3376613"/>
          <p14:tracePt t="65725" x="10020300" y="3381375"/>
          <p14:tracePt t="65742" x="10034588" y="3390900"/>
          <p14:tracePt t="65759" x="10039350" y="3400425"/>
          <p14:tracePt t="65778" x="10053638" y="3405188"/>
          <p14:tracePt t="65803" x="10067925" y="3409950"/>
          <p14:tracePt t="65836" x="10077450" y="3409950"/>
          <p14:tracePt t="65843" x="10077450" y="3414713"/>
          <p14:tracePt t="65857" x="10082213" y="3414713"/>
          <p14:tracePt t="65874" x="10101263" y="3419475"/>
          <p14:tracePt t="65907" x="10110788" y="3419475"/>
          <p14:tracePt t="65908" x="10120313" y="3429000"/>
          <p14:tracePt t="65924" x="10125075" y="3433763"/>
          <p14:tracePt t="65941" x="10139363" y="3433763"/>
          <p14:tracePt t="65945" x="10148888" y="3438525"/>
          <p14:tracePt t="65958" x="10153650" y="3438525"/>
          <p14:tracePt t="65975" x="10158413" y="3438525"/>
          <p14:tracePt t="65994" x="10167938" y="3438525"/>
          <p14:tracePt t="65997" x="10177463" y="3438525"/>
          <p14:tracePt t="66011" x="10182225" y="3438525"/>
          <p14:tracePt t="66036" x="10186988" y="3443288"/>
          <p14:tracePt t="66054" x="10196513" y="3443288"/>
          <p14:tracePt t="66075" x="10201275" y="3448050"/>
          <p14:tracePt t="66091" x="10206038" y="3448050"/>
          <p14:tracePt t="66108" x="10210800" y="3452813"/>
          <p14:tracePt t="66126" x="10220325" y="3452813"/>
          <p14:tracePt t="66141" x="10225088" y="3452813"/>
          <p14:tracePt t="66158" x="10229850" y="3452813"/>
          <p14:tracePt t="66179" x="10234613" y="3452813"/>
          <p14:tracePt t="66201" x="10239375" y="3452813"/>
          <p14:tracePt t="66262" x="10244138" y="3452813"/>
          <p14:tracePt t="66297" x="10244138" y="3457575"/>
          <p14:tracePt t="66564" x="10244138" y="3467100"/>
          <p14:tracePt t="66574" x="10244138" y="3471863"/>
          <p14:tracePt t="66590" x="10234613" y="3476625"/>
          <p14:tracePt t="66595" x="10229850" y="3481388"/>
          <p14:tracePt t="66612" x="10215563" y="3490913"/>
          <p14:tracePt t="66618" x="10201275" y="3505200"/>
          <p14:tracePt t="66631" x="10182225" y="3519488"/>
          <p14:tracePt t="66644" x="10163175" y="3538538"/>
          <p14:tracePt t="66657" x="10153650" y="3552825"/>
          <p14:tracePt t="66674" x="10134600" y="3562350"/>
          <p14:tracePt t="66691" x="10115550" y="3571875"/>
          <p14:tracePt t="66707" x="10096500" y="3590925"/>
          <p14:tracePt t="66726" x="10067925" y="3605213"/>
          <p14:tracePt t="66741" x="10025063" y="3624263"/>
          <p14:tracePt t="66758" x="10010775" y="3629025"/>
          <p14:tracePt t="66779" x="9986963" y="3633788"/>
          <p14:tracePt t="66790" x="9977438" y="3638550"/>
          <p14:tracePt t="66807" x="9963150" y="3638550"/>
          <p14:tracePt t="66808" x="9953625" y="3638550"/>
          <p14:tracePt t="66823" x="9948863" y="3638550"/>
          <p14:tracePt t="66839" x="9939338" y="3643313"/>
          <p14:tracePt t="66856" x="9920288" y="3648075"/>
          <p14:tracePt t="66889" x="9910763" y="3657600"/>
          <p14:tracePt t="66891" x="9901238" y="3657600"/>
          <p14:tracePt t="66906" x="9886950" y="3667125"/>
          <p14:tracePt t="66923" x="9877425" y="3667125"/>
          <p14:tracePt t="66939" x="9863138" y="3667125"/>
          <p14:tracePt t="66956" x="9848850" y="3667125"/>
          <p14:tracePt t="66973" x="9839325" y="3667125"/>
          <p14:tracePt t="66989" x="9829800" y="3667125"/>
          <p14:tracePt t="67006" x="9825038" y="3667125"/>
          <p14:tracePt t="67023" x="9810750" y="3667125"/>
          <p14:tracePt t="67039" x="9805988" y="3667125"/>
          <p14:tracePt t="67056" x="9801225" y="3667125"/>
          <p14:tracePt t="67073" x="9796463" y="3667125"/>
          <p14:tracePt t="67155" x="9796463" y="3662363"/>
          <p14:tracePt t="67180" x="9801225" y="3662363"/>
          <p14:tracePt t="67192" x="9805988" y="3662363"/>
          <p14:tracePt t="67205" x="9815513" y="3652838"/>
          <p14:tracePt t="67220" x="9820275" y="3652838"/>
          <p14:tracePt t="67233" x="9825038" y="3652838"/>
          <p14:tracePt t="67248" x="9829800" y="3648075"/>
          <p14:tracePt t="67258" x="9834563" y="3648075"/>
          <p14:tracePt t="67273" x="9839325" y="3648075"/>
          <p14:tracePt t="67290" x="9844088" y="3643313"/>
          <p14:tracePt t="67307" x="9858375" y="3643313"/>
          <p14:tracePt t="67326" x="9872663" y="3638550"/>
          <p14:tracePt t="67341" x="9877425" y="3633788"/>
          <p14:tracePt t="67357" x="9882188" y="3633788"/>
          <p14:tracePt t="67374" x="9901238" y="3624263"/>
          <p14:tracePt t="67390" x="9915525" y="3619500"/>
          <p14:tracePt t="67409" x="9929813" y="3609975"/>
          <p14:tracePt t="67423" x="9939338" y="3605213"/>
          <p14:tracePt t="67441" x="9944100" y="3605213"/>
          <p14:tracePt t="67457" x="9953625" y="3595688"/>
          <p14:tracePt t="67473" x="9967913" y="3590925"/>
          <p14:tracePt t="67491" x="9972675" y="3590925"/>
          <p14:tracePt t="67507" x="9982200" y="3586163"/>
          <p14:tracePt t="67541" x="9991725" y="3581400"/>
          <p14:tracePt t="67545" x="10006013" y="3581400"/>
          <p14:tracePt t="67560" x="10010775" y="3571875"/>
          <p14:tracePt t="67567" x="10015538" y="3571875"/>
          <p14:tracePt t="67590" x="10025063" y="3567113"/>
          <p14:tracePt t="67606" x="10029825" y="3567113"/>
          <p14:tracePt t="67625" x="10034588" y="3562350"/>
          <p14:tracePt t="67640" x="10044113" y="3562350"/>
          <p14:tracePt t="67656" x="10048875" y="3562350"/>
          <p14:tracePt t="67673" x="10053638" y="3552825"/>
          <p14:tracePt t="67690" x="10058400" y="3552825"/>
          <p14:tracePt t="67727" x="10063163" y="3552825"/>
          <p14:tracePt t="67764" x="10067925" y="3552825"/>
          <p14:tracePt t="67775" x="10072688" y="3552825"/>
          <p14:tracePt t="67789" x="10082213" y="3552825"/>
          <p14:tracePt t="67809" x="10096500" y="3548063"/>
          <p14:tracePt t="67828" x="10110788" y="3533775"/>
          <p14:tracePt t="67843" x="10115550" y="3533775"/>
          <p14:tracePt t="67852" x="10129838" y="3529013"/>
          <p14:tracePt t="67863" x="10134600" y="3529013"/>
          <p14:tracePt t="67875" x="10139363" y="3529013"/>
          <p14:tracePt t="67899" x="10144125" y="3524250"/>
          <p14:tracePt t="67911" x="10144125" y="3519488"/>
          <p14:tracePt t="67949" x="10148888" y="3519488"/>
          <p14:tracePt t="67989" x="10153650" y="3519488"/>
          <p14:tracePt t="68016" x="10167938" y="3519488"/>
          <p14:tracePt t="68020" x="10172700" y="3519488"/>
          <p14:tracePt t="68040" x="10177463" y="3519488"/>
          <p14:tracePt t="68057" x="10182225" y="3514725"/>
          <p14:tracePt t="68073" x="10201275" y="3514725"/>
          <p14:tracePt t="68106" x="10210800" y="3514725"/>
          <p14:tracePt t="68123" x="10215563" y="3514725"/>
          <p14:tracePt t="68140" x="10220325" y="3514725"/>
          <p14:tracePt t="68157" x="10225088" y="3514725"/>
          <p14:tracePt t="68173" x="10229850" y="3514725"/>
          <p14:tracePt t="68189" x="10244138" y="3514725"/>
          <p14:tracePt t="68206" x="10248900" y="3514725"/>
          <p14:tracePt t="68225" x="10253663" y="3514725"/>
          <p14:tracePt t="68239" x="10258425" y="3514725"/>
          <p14:tracePt t="68257" x="10263188" y="3514725"/>
          <p14:tracePt t="68289" x="10267950" y="3514725"/>
          <p14:tracePt t="68307" x="10272713" y="3514725"/>
          <p14:tracePt t="68325" x="10282238" y="3514725"/>
          <p14:tracePt t="68362" x="10287000" y="3514725"/>
          <p14:tracePt t="68420" x="10291763" y="3514725"/>
          <p14:tracePt t="68469" x="10296525" y="3514725"/>
          <p14:tracePt t="68493" x="10301288" y="3514725"/>
          <p14:tracePt t="68505" x="10306050" y="3514725"/>
          <p14:tracePt t="68525" x="10320338" y="3514725"/>
          <p14:tracePt t="68541" x="10325100" y="3514725"/>
          <p14:tracePt t="68553" x="10329863" y="3514725"/>
          <p14:tracePt t="68566" x="10334625" y="3514725"/>
          <p14:tracePt t="68589" x="10339388" y="3509963"/>
          <p14:tracePt t="68614" x="10344150" y="3509963"/>
          <p14:tracePt t="68660" x="10348913" y="3509963"/>
          <p14:tracePt t="68708" x="10358438" y="3509963"/>
          <p14:tracePt t="68783" x="10363200" y="3509963"/>
          <p14:tracePt t="68801" x="10372725" y="3509963"/>
          <p14:tracePt t="68817" x="10377488" y="3509963"/>
          <p14:tracePt t="68836" x="10387013" y="3509963"/>
          <p14:tracePt t="68854" x="10401300" y="3509963"/>
          <p14:tracePt t="68872" x="10406063" y="3509963"/>
          <p14:tracePt t="68898" x="10415588" y="3509963"/>
          <p14:tracePt t="68911" x="10420350" y="3505200"/>
          <p14:tracePt t="68931" x="10425113" y="3505200"/>
          <p14:tracePt t="68955" x="10429875" y="3505200"/>
          <p14:tracePt t="69023" x="10439400" y="3505200"/>
          <p14:tracePt t="69864" x="10444163" y="3505200"/>
          <p14:tracePt t="69892" x="10453688" y="3505200"/>
          <p14:tracePt t="69918" x="10458450" y="3505200"/>
          <p14:tracePt t="69951" x="10463213" y="3505200"/>
          <p14:tracePt t="70004" x="10467975" y="3505200"/>
          <p14:tracePt t="70040" x="10477500" y="3505200"/>
          <p14:tracePt t="70713" x="10472738" y="3509963"/>
          <p14:tracePt t="70759" x="10467975" y="3509963"/>
          <p14:tracePt t="70835" x="10463213" y="3509963"/>
          <p14:tracePt t="70870" x="10458450" y="3514725"/>
          <p14:tracePt t="70904" x="10453688" y="3514725"/>
          <p14:tracePt t="70940" x="10453688" y="3519488"/>
          <p14:tracePt t="70963" x="10448925" y="3519488"/>
          <p14:tracePt t="70989" x="10444163" y="3519488"/>
          <p14:tracePt t="71025" x="10434638" y="3519488"/>
          <p14:tracePt t="71036" x="10429875" y="3519488"/>
          <p14:tracePt t="71048" x="10429875" y="3524250"/>
          <p14:tracePt t="71064" x="10425113" y="3524250"/>
          <p14:tracePt t="71075" x="10420350" y="3524250"/>
          <p14:tracePt t="71087" x="10415588" y="3524250"/>
          <p14:tracePt t="71109" x="10410825" y="3524250"/>
          <p14:tracePt t="71129" x="10401300" y="3524250"/>
          <p14:tracePt t="71140" x="10391775" y="3524250"/>
          <p14:tracePt t="71154" x="10387013" y="3524250"/>
          <p14:tracePt t="71188" x="10382250" y="3524250"/>
          <p14:tracePt t="71204" x="10377488" y="3524250"/>
          <p14:tracePt t="71221" x="10372725" y="3524250"/>
          <p14:tracePt t="71242" x="10367963" y="3524250"/>
          <p14:tracePt t="71278" x="10363200" y="3524250"/>
          <p14:tracePt t="71311" x="10353675" y="3524250"/>
          <p14:tracePt t="71360" x="10353675" y="3529013"/>
          <p14:tracePt t="71383" x="10348913" y="3529013"/>
          <p14:tracePt t="71398" x="10344150" y="3543300"/>
          <p14:tracePt t="71415" x="10334625" y="3543300"/>
          <p14:tracePt t="71418" x="10329863" y="3548063"/>
          <p14:tracePt t="71436" x="10325100" y="3552825"/>
          <p14:tracePt t="71442" x="10310813" y="3552825"/>
          <p14:tracePt t="71459" x="10306050" y="3552825"/>
          <p14:tracePt t="71471" x="10301288" y="3557588"/>
          <p14:tracePt t="71477" x="10296525" y="3557588"/>
          <p14:tracePt t="71489" x="10287000" y="3557588"/>
          <p14:tracePt t="71503" x="10277475" y="3557588"/>
          <p14:tracePt t="71537" x="10267950" y="3557588"/>
          <p14:tracePt t="71577" x="10263188" y="3557588"/>
          <p14:tracePt t="71612" x="10258425" y="3557588"/>
          <p14:tracePt t="71659" x="10253663" y="3557588"/>
          <p14:tracePt t="71885" x="10263188" y="3557588"/>
          <p14:tracePt t="71909" x="10267950" y="3557588"/>
          <p14:tracePt t="71944" x="10272713" y="3557588"/>
          <p14:tracePt t="71996" x="10282238" y="3557588"/>
          <p14:tracePt t="72019" x="10287000" y="3557588"/>
          <p14:tracePt t="72031" x="10291763" y="3557588"/>
          <p14:tracePt t="72046" x="10296525" y="3562350"/>
          <p14:tracePt t="72067" x="10325100" y="3567113"/>
          <p14:tracePt t="72079" x="10329863" y="3567113"/>
          <p14:tracePt t="72095" x="10339388" y="3576638"/>
          <p14:tracePt t="72100" x="10353675" y="3576638"/>
          <p14:tracePt t="72112" x="10358438" y="3581400"/>
          <p14:tracePt t="72141" x="10363200" y="3581400"/>
          <p14:tracePt t="72153" x="10367963" y="3586163"/>
          <p14:tracePt t="72188" x="10372725" y="3586163"/>
          <p14:tracePt t="72235" x="10377488" y="3586163"/>
          <p14:tracePt t="72261" x="10382250" y="3590925"/>
          <p14:tracePt t="72286" x="10391775" y="3595688"/>
          <p14:tracePt t="72292" x="10396538" y="3600450"/>
          <p14:tracePt t="72310" x="10401300" y="3605213"/>
          <p14:tracePt t="72319" x="10406063" y="3614738"/>
          <p14:tracePt t="72336" x="10410825" y="3619500"/>
          <p14:tracePt t="72356" x="10415588" y="3624263"/>
          <p14:tracePt t="72369" x="10420350" y="3629025"/>
          <p14:tracePt t="72387" x="10420350" y="3633788"/>
          <p14:tracePt t="72403" x="10420350" y="3643313"/>
          <p14:tracePt t="72419" x="10425113" y="3648075"/>
          <p14:tracePt t="72436" x="10434638" y="3662363"/>
          <p14:tracePt t="72453" x="10434638" y="3667125"/>
          <p14:tracePt t="72471" x="10434638" y="3671888"/>
          <p14:tracePt t="72486" x="10439400" y="3681413"/>
          <p14:tracePt t="72503" x="10439400" y="3686175"/>
          <p14:tracePt t="72520" x="10439400" y="3695700"/>
          <p14:tracePt t="72536" x="10444163" y="3700463"/>
          <p14:tracePt t="72556" x="10444163" y="3709988"/>
          <p14:tracePt t="72573" x="10448925" y="3714750"/>
          <p14:tracePt t="72596" x="10448925" y="3719513"/>
          <p14:tracePt t="72618" x="10448925" y="3724275"/>
          <p14:tracePt t="72632" x="10448925" y="3733800"/>
          <p14:tracePt t="72654" x="10453688" y="3733800"/>
          <p14:tracePt t="72682" x="10453688" y="3738563"/>
          <p14:tracePt t="72714" x="10458450" y="3743325"/>
          <p14:tracePt t="72803" x="10463213" y="3743325"/>
          <p14:tracePt t="75199" x="10463213" y="3748088"/>
          <p14:tracePt t="75524" x="10463213" y="3752850"/>
          <p14:tracePt t="75559" x="10463213" y="3757613"/>
          <p14:tracePt t="75605" x="10463213" y="3762375"/>
          <p14:tracePt t="75642" x="10458450" y="3771900"/>
          <p14:tracePt t="75659" x="10458450" y="3781425"/>
          <p14:tracePt t="75664" x="10453688" y="3795713"/>
          <p14:tracePt t="75676" x="10439400" y="3829050"/>
          <p14:tracePt t="75686" x="10434638" y="3843338"/>
          <p14:tracePt t="75700" x="10406063" y="3890963"/>
          <p14:tracePt t="75717" x="10391775" y="3924300"/>
          <p14:tracePt t="75734" x="10387013" y="3943350"/>
          <p14:tracePt t="75751" x="10372725" y="3971925"/>
          <p14:tracePt t="75769" x="10363200" y="3981450"/>
          <p14:tracePt t="75785" x="10353675" y="3995738"/>
          <p14:tracePt t="75800" x="10353675" y="4010025"/>
          <p14:tracePt t="75816" x="10348913" y="4019550"/>
          <p14:tracePt t="75832" x="10344150" y="4024313"/>
          <p14:tracePt t="75854" x="10344150" y="4029075"/>
          <p14:tracePt t="76229" x="10344150" y="4024313"/>
          <p14:tracePt t="76244" x="10353675" y="4014788"/>
          <p14:tracePt t="76259" x="10358438" y="4010025"/>
          <p14:tracePt t="76265" x="10372725" y="4000500"/>
          <p14:tracePt t="76275" x="10377488" y="3995738"/>
          <p14:tracePt t="76300" x="10387013" y="3990975"/>
          <p14:tracePt t="76317" x="10391775" y="3986213"/>
          <p14:tracePt t="76334" x="10396538" y="3986213"/>
          <p14:tracePt t="76354" x="10410825" y="3981450"/>
          <p14:tracePt t="76366" x="10415588" y="3976688"/>
          <p14:tracePt t="76383" x="10425113" y="3976688"/>
          <p14:tracePt t="76400" x="10429875" y="3971925"/>
          <p14:tracePt t="76418" x="10434638" y="3971925"/>
          <p14:tracePt t="76450" x="10439400" y="3971925"/>
          <p14:tracePt t="76471" x="10448925" y="3971925"/>
          <p14:tracePt t="76510" x="10453688" y="3962400"/>
          <p14:tracePt t="76541" x="10458450" y="3962400"/>
          <p14:tracePt t="76577" x="10463213" y="3962400"/>
          <p14:tracePt t="76697" x="10463213" y="3957638"/>
          <p14:tracePt t="76710" x="10467975" y="3957638"/>
          <p14:tracePt t="76739" x="10487025" y="3952875"/>
          <p14:tracePt t="76744" x="10496550" y="3952875"/>
          <p14:tracePt t="76758" x="10501313" y="3948113"/>
          <p14:tracePt t="76774" x="10515600" y="3948113"/>
          <p14:tracePt t="76779" x="10525125" y="3943350"/>
          <p14:tracePt t="76790" x="10529888" y="3943350"/>
          <p14:tracePt t="76815" x="10539413" y="3938588"/>
          <p14:tracePt t="76848" x="10553700" y="3933825"/>
          <p14:tracePt t="76885" x="10558463" y="3933825"/>
          <p14:tracePt t="77848" x="10529888" y="3933825"/>
          <p14:tracePt t="77881" x="10501313" y="3933825"/>
          <p14:tracePt t="77900" x="10491788" y="3933825"/>
          <p14:tracePt t="77913" x="10487025" y="3933825"/>
          <p14:tracePt t="77923" x="10477500" y="3933825"/>
          <p14:tracePt t="77989" x="10482263" y="3933825"/>
          <p14:tracePt t="79588" x="10482263" y="3938588"/>
          <p14:tracePt t="79632" x="10477500" y="3943350"/>
          <p14:tracePt t="79661" x="10477500" y="3948113"/>
          <p14:tracePt t="79685" x="10477500" y="3952875"/>
          <p14:tracePt t="79697" x="10472738" y="3952875"/>
          <p14:tracePt t="79720" x="10472738" y="3957638"/>
          <p14:tracePt t="79756" x="10472738" y="3967163"/>
          <p14:tracePt t="80118" x="10472738" y="3971925"/>
          <p14:tracePt t="80177" x="10472738" y="3976688"/>
          <p14:tracePt t="80188" x="10472738" y="3981450"/>
          <p14:tracePt t="80206" x="10472738" y="4000500"/>
          <p14:tracePt t="80211" x="10472738" y="4005263"/>
          <p14:tracePt t="80227" x="10472738" y="4014788"/>
          <p14:tracePt t="80238" x="10472738" y="4019550"/>
          <p14:tracePt t="80250" x="10472738" y="4033838"/>
          <p14:tracePt t="80265" x="10472738" y="4043363"/>
          <p14:tracePt t="80270" x="10472738" y="4048125"/>
          <p14:tracePt t="80286" x="10472738" y="4052888"/>
          <p14:tracePt t="80299" x="10472738" y="4057650"/>
          <p14:tracePt t="80313" x="10472738" y="4067175"/>
          <p14:tracePt t="80318" x="10472738" y="4076700"/>
          <p14:tracePt t="80335" x="10472738" y="4086225"/>
          <p14:tracePt t="80348" x="10472738" y="4090988"/>
          <p14:tracePt t="80364" x="10472738" y="4095750"/>
          <p14:tracePt t="80380" x="10482263" y="4105275"/>
          <p14:tracePt t="80397" x="10482263" y="4119563"/>
          <p14:tracePt t="80414" x="10487025" y="4129088"/>
          <p14:tracePt t="80430" x="10487025" y="4133850"/>
          <p14:tracePt t="80449" x="10487025" y="4138613"/>
          <p14:tracePt t="80463" x="10491788" y="4138613"/>
          <p14:tracePt t="80480" x="10491788" y="4143375"/>
          <p14:tracePt t="80497" x="10491788" y="4152900"/>
          <p14:tracePt t="80513" x="10491788" y="4157663"/>
          <p14:tracePt t="80549" x="10491788" y="4162425"/>
          <p14:tracePt t="80946" x="10487025" y="4162425"/>
          <p14:tracePt t="80959" x="10477500" y="4167188"/>
          <p14:tracePt t="80972" x="10472738" y="4171950"/>
          <p14:tracePt t="80986" x="10463213" y="4176713"/>
          <p14:tracePt t="80992" x="10444163" y="4176713"/>
          <p14:tracePt t="81005" x="10439400" y="4176713"/>
          <p14:tracePt t="81026" x="10420350" y="4181475"/>
          <p14:tracePt t="81041" x="10406063" y="4181475"/>
          <p14:tracePt t="81055" x="10396538" y="4181475"/>
          <p14:tracePt t="81076" x="10363200" y="4191000"/>
          <p14:tracePt t="81090" x="10339388" y="4191000"/>
          <p14:tracePt t="81104" x="10310813" y="4191000"/>
          <p14:tracePt t="81109" x="10282238" y="4191000"/>
          <p14:tracePt t="81123" x="10253663" y="4191000"/>
          <p14:tracePt t="81145" x="10220325" y="4191000"/>
          <p14:tracePt t="81162" x="10206038" y="4191000"/>
          <p14:tracePt t="81179" x="10191750" y="4191000"/>
          <p14:tracePt t="81180" x="10177463" y="4191000"/>
          <p14:tracePt t="81195" x="10153650" y="4191000"/>
          <p14:tracePt t="81212" x="10134600" y="4181475"/>
          <p14:tracePt t="81219" x="10120313" y="4181475"/>
          <p14:tracePt t="81231" x="10101263" y="4176713"/>
          <p14:tracePt t="81246" x="10082213" y="4176713"/>
          <p14:tracePt t="81265" x="10053638" y="4171950"/>
          <p14:tracePt t="81279" x="10044113" y="4167188"/>
          <p14:tracePt t="81295" x="10039350" y="4167188"/>
          <p14:tracePt t="81313" x="10029825" y="4167188"/>
          <p14:tracePt t="81329" x="10025063" y="4162425"/>
          <p14:tracePt t="81363" x="10015538" y="4162425"/>
          <p14:tracePt t="81411" x="10010775" y="4162425"/>
          <p14:tracePt t="81521" x="10010775" y="4157663"/>
          <p14:tracePt t="81580" x="10020300" y="4157663"/>
          <p14:tracePt t="81594" x="10029825" y="4157663"/>
          <p14:tracePt t="81607" x="10034588" y="4157663"/>
          <p14:tracePt t="81620" x="10044113" y="4157663"/>
          <p14:tracePt t="81627" x="10058400" y="4162425"/>
          <p14:tracePt t="81640" x="10072688" y="4162425"/>
          <p14:tracePt t="81651" x="10091738" y="4162425"/>
          <p14:tracePt t="81664" x="10106025" y="4167188"/>
          <p14:tracePt t="81679" x="10125075" y="4167188"/>
          <p14:tracePt t="81697" x="10148888" y="4167188"/>
          <p14:tracePt t="81712" x="10163175" y="4171950"/>
          <p14:tracePt t="81728" x="10172700" y="4171950"/>
          <p14:tracePt t="81748" x="10191750" y="4171950"/>
          <p14:tracePt t="81781" x="10196513" y="4171950"/>
          <p14:tracePt t="81796" x="10201275" y="4171950"/>
          <p14:tracePt t="81844" x="10210800" y="4171950"/>
          <p14:tracePt t="81862" x="10229850" y="4171950"/>
          <p14:tracePt t="81879" x="10244138" y="4171950"/>
          <p14:tracePt t="81894" x="10263188" y="4171950"/>
          <p14:tracePt t="81911" x="10306050" y="4167188"/>
          <p14:tracePt t="81927" x="10315575" y="4167188"/>
          <p14:tracePt t="81944" x="10325100" y="4162425"/>
          <p14:tracePt t="81961" x="10344150" y="4162425"/>
          <p14:tracePt t="81995" x="10348913" y="4162425"/>
          <p14:tracePt t="82012" x="10353675" y="4162425"/>
          <p14:tracePt t="82049" x="10358438" y="4162425"/>
          <p14:tracePt t="82120" x="10363200" y="4162425"/>
          <p14:tracePt t="82181" x="10367963" y="4162425"/>
          <p14:tracePt t="82204" x="10372725" y="4162425"/>
          <p14:tracePt t="82227" x="10382250" y="4162425"/>
          <p14:tracePt t="82240" x="10387013" y="4162425"/>
          <p14:tracePt t="82266" x="10391775" y="4162425"/>
          <p14:tracePt t="82300" x="10396538" y="4162425"/>
          <p14:tracePt t="82336" x="10401300" y="4162425"/>
          <p14:tracePt t="82372" x="10406063" y="4162425"/>
          <p14:tracePt t="82540" x="10401300" y="4162425"/>
          <p14:tracePt t="82554" x="10396538" y="4162425"/>
          <p14:tracePt t="82567" x="10391775" y="4162425"/>
          <p14:tracePt t="82579" x="10372725" y="4162425"/>
          <p14:tracePt t="82584" x="10367963" y="4162425"/>
          <p14:tracePt t="82611" x="10339388" y="4157663"/>
          <p14:tracePt t="82628" x="10329863" y="4157663"/>
          <p14:tracePt t="82644" x="10310813" y="4152900"/>
          <p14:tracePt t="82661" x="10306050" y="4152900"/>
          <p14:tracePt t="82681" x="10301288" y="4152900"/>
          <p14:tracePt t="82695" x="10296525" y="4152900"/>
          <p14:tracePt t="82782" x="10306050" y="4152900"/>
          <p14:tracePt t="82793" x="10329863" y="4152900"/>
          <p14:tracePt t="82806" x="10353675" y="4152900"/>
          <p14:tracePt t="82826" x="10396538" y="4143375"/>
          <p14:tracePt t="82841" x="10420350" y="4143375"/>
          <p14:tracePt t="82865" x="10439400" y="4143375"/>
          <p14:tracePt t="82874" x="10444163" y="4143375"/>
          <p14:tracePt t="82883" x="10448925" y="4138613"/>
          <p14:tracePt t="82910" x="10453688" y="4138613"/>
          <p14:tracePt t="82982" x="10434638" y="4138613"/>
          <p14:tracePt t="82996" x="10420350" y="4138613"/>
          <p14:tracePt t="83012" x="10387013" y="4148138"/>
          <p14:tracePt t="83018" x="10339388" y="4148138"/>
          <p14:tracePt t="83029" x="10315575" y="4148138"/>
          <p14:tracePt t="83036" x="10287000" y="4152900"/>
          <p14:tracePt t="83046" x="10229850" y="4152900"/>
          <p14:tracePt t="83071" x="10148888" y="4162425"/>
          <p14:tracePt t="83083" x="10115550" y="4162425"/>
          <p14:tracePt t="83089" x="10101263" y="4167188"/>
          <p14:tracePt t="83112" x="10082213" y="4167188"/>
          <p14:tracePt t="83116" x="10077450" y="4171950"/>
          <p14:tracePt t="83131" x="10067925" y="4171950"/>
          <p14:tracePt t="83201" x="10072688" y="4171950"/>
          <p14:tracePt t="83213" x="10096500" y="4171950"/>
          <p14:tracePt t="83226" x="10134600" y="4171950"/>
          <p14:tracePt t="83239" x="10196513" y="4162425"/>
          <p14:tracePt t="83244" x="10234613" y="4152900"/>
          <p14:tracePt t="83257" x="10334625" y="4138613"/>
          <p14:tracePt t="83269" x="10382250" y="4124325"/>
          <p14:tracePt t="83281" x="10420350" y="4110038"/>
          <p14:tracePt t="83294" x="10434638" y="4105275"/>
          <p14:tracePt t="83311" x="10444163" y="4105275"/>
          <p14:tracePt t="83327" x="10453688" y="4105275"/>
          <p14:tracePt t="83344" x="10448925" y="4100513"/>
          <p14:tracePt t="83361" x="10439400" y="4100513"/>
          <p14:tracePt t="83368" x="10415588" y="4100513"/>
          <p14:tracePt t="83384" x="10391775" y="4100513"/>
          <p14:tracePt t="83390" x="10344150" y="4110038"/>
          <p14:tracePt t="83412" x="10282238" y="4124325"/>
          <p14:tracePt t="83427" x="10129838" y="4148138"/>
          <p14:tracePt t="83444" x="10082213" y="4162425"/>
          <p14:tracePt t="83460" x="10020300" y="4181475"/>
          <p14:tracePt t="83477" x="10010775" y="4186238"/>
          <p14:tracePt t="83495" x="10006013" y="4186238"/>
          <p14:tracePt t="83525" x="10010775" y="4186238"/>
          <p14:tracePt t="83540" x="10034588" y="4181475"/>
          <p14:tracePt t="83552" x="10086975" y="4167188"/>
          <p14:tracePt t="83558" x="10158413" y="4143375"/>
          <p14:tracePt t="83575" x="10244138" y="4105275"/>
          <p14:tracePt t="83582" x="10329863" y="4071938"/>
          <p14:tracePt t="83598" x="10391775" y="4048125"/>
          <p14:tracePt t="83610" x="10420350" y="4038600"/>
          <p14:tracePt t="83617" x="10429875" y="4033838"/>
          <p14:tracePt t="83626" x="10434638" y="4033838"/>
          <p14:tracePt t="83643" x="10429875" y="4024313"/>
          <p14:tracePt t="83660" x="10420350" y="4024313"/>
          <p14:tracePt t="83676" x="10329863" y="4043363"/>
          <p14:tracePt t="83694" x="10272713" y="4048125"/>
          <p14:tracePt t="83710" x="10191750" y="4071938"/>
          <p14:tracePt t="83727" x="10139363" y="4086225"/>
          <p14:tracePt t="83744" x="10120313" y="4086225"/>
          <p14:tracePt t="83760" x="10115550" y="4086225"/>
          <p14:tracePt t="83801" x="10139363" y="4086225"/>
          <p14:tracePt t="83808" x="10191750" y="4076700"/>
          <p14:tracePt t="83819" x="10210800" y="4062413"/>
          <p14:tracePt t="83840" x="10325100" y="4038600"/>
          <p14:tracePt t="83863" x="10406063" y="4010025"/>
          <p14:tracePt t="83871" x="10425113" y="4005263"/>
          <p14:tracePt t="83886" x="10429875" y="4005263"/>
          <p14:tracePt t="83909" x="10401300" y="4005263"/>
          <p14:tracePt t="83919" x="10329863" y="4014788"/>
          <p14:tracePt t="83928" x="10248900" y="4033838"/>
          <p14:tracePt t="83942" x="10153650" y="4048125"/>
          <p14:tracePt t="83959" x="10096500" y="4062413"/>
          <p14:tracePt t="83976" x="10044113" y="4086225"/>
          <p14:tracePt t="83992" x="10039350" y="4086225"/>
          <p14:tracePt t="84009" x="10034588" y="4086225"/>
          <p14:tracePt t="84026" x="10044113" y="4086225"/>
          <p14:tracePt t="84043" x="10063163" y="4081463"/>
          <p14:tracePt t="84060" x="10153650" y="4062413"/>
          <p14:tracePt t="84074" x="10201275" y="4048125"/>
          <p14:tracePt t="84084" x="10234613" y="4038600"/>
          <p14:tracePt t="84096" x="10253663" y="4038600"/>
          <p14:tracePt t="84110" x="10263188" y="4038600"/>
          <p14:tracePt t="84127" x="10267950" y="4038600"/>
          <p14:tracePt t="84162" x="10272713" y="4038600"/>
          <p14:tracePt t="84241" x="10282238" y="4038600"/>
          <p14:tracePt t="84256" x="10287000" y="4038600"/>
          <p14:tracePt t="84269" x="10296525" y="4038600"/>
          <p14:tracePt t="84276" x="10320338" y="4038600"/>
          <p14:tracePt t="84294" x="10339388" y="4033838"/>
          <p14:tracePt t="84311" x="10363200" y="4033838"/>
          <p14:tracePt t="84315" x="10377488" y="4033838"/>
          <p14:tracePt t="84331" x="10391775" y="4033838"/>
          <p14:tracePt t="84337" x="10401300" y="4033838"/>
          <p14:tracePt t="84360" x="10410825" y="4033838"/>
          <p14:tracePt t="84377" x="10415588" y="4033838"/>
          <p14:tracePt t="84446" x="10425113" y="4038600"/>
          <p14:tracePt t="84475" x="10434638" y="4038600"/>
          <p14:tracePt t="84480" x="10439400" y="4043363"/>
          <p14:tracePt t="84497" x="10448925" y="4043363"/>
          <p14:tracePt t="84511" x="10458450" y="4048125"/>
          <p14:tracePt t="84527" x="10472738" y="4048125"/>
          <p14:tracePt t="84543" x="10487025" y="4057650"/>
          <p14:tracePt t="84560" x="10491788" y="4062413"/>
          <p14:tracePt t="84572" x="10496550" y="4067175"/>
          <p14:tracePt t="84581" x="10506075" y="4067175"/>
          <p14:tracePt t="84592" x="10510838" y="4071938"/>
          <p14:tracePt t="84609" x="10520363" y="4076700"/>
          <p14:tracePt t="84625" x="10525125" y="4081463"/>
          <p14:tracePt t="84642" x="10529888" y="4081463"/>
          <p14:tracePt t="84659" x="10529888" y="4086225"/>
          <p14:tracePt t="84695" x="10529888" y="4090988"/>
          <p14:tracePt t="84731" x="10529888" y="4100513"/>
          <p14:tracePt t="84755" x="10529888" y="4105275"/>
          <p14:tracePt t="84976" x="10529888" y="4110038"/>
          <p14:tracePt t="85012" x="10529888" y="4114800"/>
          <p14:tracePt t="85056" x="10529888" y="4119563"/>
          <p14:tracePt t="85116" x="10529888" y="4124325"/>
          <p14:tracePt t="85139" x="10529888" y="4129088"/>
          <p14:tracePt t="85251" x="10529888" y="4138613"/>
          <p14:tracePt t="85299" x="10529888" y="4143375"/>
          <p14:tracePt t="85446" x="10525125" y="4148138"/>
          <p14:tracePt t="85967" x="10520363" y="4152900"/>
          <p14:tracePt t="85981" x="10510838" y="4157663"/>
          <p14:tracePt t="85992" x="10491788" y="4171950"/>
          <p14:tracePt t="86004" x="10482263" y="4176713"/>
          <p14:tracePt t="86017" x="10463213" y="4181475"/>
          <p14:tracePt t="86030" x="10453688" y="4186238"/>
          <p14:tracePt t="86041" x="10444163" y="4186238"/>
          <p14:tracePt t="86058" x="10429875" y="4191000"/>
          <p14:tracePt t="86074" x="10420350" y="4195763"/>
          <p14:tracePt t="86092" x="10415588" y="4195763"/>
          <p14:tracePt t="86110" x="10410825" y="4195763"/>
          <p14:tracePt t="86138" x="10406063" y="4195763"/>
          <p14:tracePt t="86175" x="10396538" y="4195763"/>
          <p14:tracePt t="86596" x="10387013" y="4200525"/>
          <p14:tracePt t="86610" x="10377488" y="4214813"/>
          <p14:tracePt t="86616" x="10367963" y="4219575"/>
          <p14:tracePt t="86632" x="10358438" y="4224338"/>
          <p14:tracePt t="86646" x="10348913" y="4229100"/>
          <p14:tracePt t="86651" x="10339388" y="4233863"/>
          <p14:tracePt t="86676" x="10301288" y="4248150"/>
          <p14:tracePt t="86692" x="10272713" y="4257675"/>
          <p14:tracePt t="86711" x="10220325" y="4271963"/>
          <p14:tracePt t="86724" x="10201275" y="4271963"/>
          <p14:tracePt t="86741" x="10177463" y="4276725"/>
          <p14:tracePt t="86759" x="10163175" y="4276725"/>
          <p14:tracePt t="86775" x="10144125" y="4281488"/>
          <p14:tracePt t="86791" x="10134600" y="4291013"/>
          <p14:tracePt t="86797" x="10129838" y="4295775"/>
          <p14:tracePt t="86815" x="10120313" y="4295775"/>
          <p14:tracePt t="86821" x="10115550" y="4295775"/>
          <p14:tracePt t="86838" x="10106025" y="4295775"/>
          <p14:tracePt t="86848" x="10101263" y="4300538"/>
          <p14:tracePt t="86857" x="10096500" y="4305300"/>
          <p14:tracePt t="86873" x="10091738" y="4305300"/>
          <p14:tracePt t="86890" x="10086975" y="4310063"/>
          <p14:tracePt t="86907" x="10082213" y="4310063"/>
          <p14:tracePt t="86923" x="10067925" y="4314825"/>
          <p14:tracePt t="86940" x="10063163" y="4319588"/>
          <p14:tracePt t="86976" x="10058400" y="4329113"/>
          <p14:tracePt t="87026" x="10053638" y="4329113"/>
          <p14:tracePt t="87064" x="10048875" y="4329113"/>
          <p14:tracePt t="87506" x="10063163" y="4333875"/>
          <p14:tracePt t="87518" x="10067925" y="4333875"/>
          <p14:tracePt t="87541" x="10086975" y="4333875"/>
          <p14:tracePt t="87556" x="10101263" y="4333875"/>
          <p14:tracePt t="87571" x="10110788" y="4333875"/>
          <p14:tracePt t="87576" x="10115550" y="4333875"/>
          <p14:tracePt t="87589" x="10120313" y="4333875"/>
          <p14:tracePt t="87614" x="10125075" y="4333875"/>
          <p14:tracePt t="87642" x="10129838" y="4333875"/>
          <p14:tracePt t="87663" x="10134600" y="4333875"/>
          <p14:tracePt t="87709" x="10144125" y="4333875"/>
          <p14:tracePt t="87737" x="10148888" y="4333875"/>
          <p14:tracePt t="87756" x="10167938" y="4324350"/>
          <p14:tracePt t="87769" x="10186988" y="4324350"/>
          <p14:tracePt t="87784" x="10210800" y="4319588"/>
          <p14:tracePt t="87799" x="10234613" y="4319588"/>
          <p14:tracePt t="87805" x="10253663" y="4314825"/>
          <p14:tracePt t="87828" x="10282238" y="4314825"/>
          <p14:tracePt t="87849" x="10291763" y="4314825"/>
          <p14:tracePt t="87856" x="10296525" y="4314825"/>
          <p14:tracePt t="87873" x="10306050" y="4314825"/>
          <p14:tracePt t="87906" x="10315575" y="4314825"/>
          <p14:tracePt t="87923" x="10320338" y="4310063"/>
          <p14:tracePt t="88481" x="10334625" y="4310063"/>
          <p14:tracePt t="88486" x="10353675" y="4305300"/>
          <p14:tracePt t="88507" x="10367963" y="4295775"/>
          <p14:tracePt t="88523" x="10391775" y="4295775"/>
          <p14:tracePt t="88540" x="10396538" y="4291013"/>
          <p14:tracePt t="88559" x="10415588" y="4291013"/>
          <p14:tracePt t="88576" x="10420350" y="4291013"/>
          <p14:tracePt t="88590" x="10425113" y="4286250"/>
          <p14:tracePt t="88606" x="10434638" y="4286250"/>
          <p14:tracePt t="88623" x="10444163" y="4286250"/>
          <p14:tracePt t="88641" x="10448925" y="4286250"/>
          <p14:tracePt t="88658" x="10453688" y="4286250"/>
          <p14:tracePt t="88682" x="10458450" y="4286250"/>
          <p14:tracePt t="88719" x="10463213" y="4286250"/>
          <p14:tracePt t="88766" x="10467975" y="4286250"/>
          <p14:tracePt t="89186" x="10463213" y="4286250"/>
          <p14:tracePt t="89197" x="10463213" y="4291013"/>
          <p14:tracePt t="89210" x="10458450" y="4291013"/>
          <p14:tracePt t="89223" x="10453688" y="4291013"/>
          <p14:tracePt t="89241" x="10448925" y="4291013"/>
          <p14:tracePt t="89257" x="10439400" y="4291013"/>
          <p14:tracePt t="89293" x="10434638" y="4291013"/>
          <p14:tracePt t="89329" x="10434638" y="4295775"/>
          <p14:tracePt t="89355" x="10429875" y="4295775"/>
          <p14:tracePt t="89378" x="10429875" y="4305300"/>
          <p14:tracePt t="89390" x="10425113" y="4305300"/>
          <p14:tracePt t="89403" x="10420350" y="4305300"/>
          <p14:tracePt t="89416" x="10410825" y="4310063"/>
          <p14:tracePt t="89429" x="10401300" y="4310063"/>
          <p14:tracePt t="89440" x="10396538" y="4310063"/>
          <p14:tracePt t="89458" x="10387013" y="4310063"/>
          <p14:tracePt t="89473" x="10382250" y="4310063"/>
          <p14:tracePt t="89505" x="10377488" y="4310063"/>
          <p14:tracePt t="89522" x="10372725" y="4310063"/>
          <p14:tracePt t="89552" x="10363200" y="4310063"/>
          <p14:tracePt t="89593" x="10358438" y="4310063"/>
          <p14:tracePt t="89629" x="10353675" y="4310063"/>
          <p14:tracePt t="89654" x="10348913" y="4310063"/>
          <p14:tracePt t="89678" x="10339388" y="4310063"/>
          <p14:tracePt t="89690" x="10329863" y="4310063"/>
          <p14:tracePt t="89704" x="10310813" y="4300538"/>
          <p14:tracePt t="89716" x="10287000" y="4295775"/>
          <p14:tracePt t="89739" x="10234613" y="4291013"/>
          <p14:tracePt t="89753" x="10220325" y="4281488"/>
          <p14:tracePt t="89770" x="10191750" y="4276725"/>
          <p14:tracePt t="89788" x="10182225" y="4276725"/>
          <p14:tracePt t="89805" x="10163175" y="4276725"/>
          <p14:tracePt t="89833" x="10158413" y="4276725"/>
          <p14:tracePt t="89857" x="10153650" y="4276725"/>
          <p14:tracePt t="90229" x="10158413" y="4276725"/>
          <p14:tracePt t="90243" x="10163175" y="4276725"/>
          <p14:tracePt t="90255" x="10172700" y="4276725"/>
          <p14:tracePt t="90278" x="10177463" y="4276725"/>
          <p14:tracePt t="90313" x="10182225" y="4276725"/>
          <p14:tracePt t="90339" x="10191750" y="4276725"/>
          <p14:tracePt t="90351" x="10210800" y="4286250"/>
          <p14:tracePt t="90364" x="10225088" y="4286250"/>
          <p14:tracePt t="90370" x="10248900" y="4286250"/>
          <p14:tracePt t="90384" x="10277475" y="4291013"/>
          <p14:tracePt t="90395" x="10301288" y="4291013"/>
          <p14:tracePt t="90406" x="10306050" y="4291013"/>
          <p14:tracePt t="90422" x="10320338" y="4291013"/>
          <p14:tracePt t="90441" x="10339388" y="4291013"/>
          <p14:tracePt t="90459" x="10348913" y="4291013"/>
          <p14:tracePt t="90471" x="10353675" y="4291013"/>
          <p14:tracePt t="90489" x="10363200" y="4291013"/>
          <p14:tracePt t="90493" x="10372725" y="4291013"/>
          <p14:tracePt t="90509" x="10382250" y="4291013"/>
          <p14:tracePt t="90515" x="10391775" y="4291013"/>
          <p14:tracePt t="90538" x="10410825" y="4291013"/>
          <p14:tracePt t="90554" x="10420350" y="4291013"/>
          <p14:tracePt t="90571" x="10429875" y="4291013"/>
          <p14:tracePt t="90572" x="10434638" y="4291013"/>
          <p14:tracePt t="90587" x="10448925" y="4291013"/>
          <p14:tracePt t="90604" x="10453688" y="4291013"/>
          <p14:tracePt t="90621" x="10463213" y="4291013"/>
          <p14:tracePt t="90638" x="10467975" y="4291013"/>
          <p14:tracePt t="90656" x="10472738" y="4291013"/>
          <p14:tracePt t="90672" x="10477500" y="4291013"/>
          <p14:tracePt t="90705" x="10482263" y="4291013"/>
          <p14:tracePt t="90733" x="10491788" y="4291013"/>
          <p14:tracePt t="90769" x="10496550" y="4291013"/>
          <p14:tracePt t="90806" x="10501313" y="4291013"/>
          <p14:tracePt t="91020" x="10506075" y="4295775"/>
          <p14:tracePt t="91034" x="10510838" y="4295775"/>
          <p14:tracePt t="91047" x="10520363" y="4300538"/>
          <p14:tracePt t="91067" x="10544175" y="4310063"/>
          <p14:tracePt t="91080" x="10563225" y="4314825"/>
          <p14:tracePt t="91096" x="10577513" y="4319588"/>
          <p14:tracePt t="91101" x="10591800" y="4324350"/>
          <p14:tracePt t="91121" x="10606088" y="4324350"/>
          <p14:tracePt t="91138" x="10615613" y="4329113"/>
          <p14:tracePt t="91154" x="10625138" y="4329113"/>
          <p14:tracePt t="91171" x="10629900" y="4329113"/>
          <p14:tracePt t="91187" x="10634663" y="432911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152" y="100783"/>
            <a:ext cx="9601196" cy="1303867"/>
          </a:xfrm>
        </p:spPr>
        <p:txBody>
          <a:bodyPr/>
          <a:lstStyle/>
          <a:p>
            <a:r>
              <a:rPr lang="en-US" dirty="0" smtClean="0"/>
              <a:t>Insights After Cleaning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9193" r="5039" b="9908"/>
          <a:stretch/>
        </p:blipFill>
        <p:spPr>
          <a:xfrm>
            <a:off x="6750050" y="1274060"/>
            <a:ext cx="5283199" cy="5234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4750" y="2050844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Age Distribution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274060"/>
            <a:ext cx="6311903" cy="52346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55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09"/>
    </mc:Choice>
    <mc:Fallback>
      <p:transition spd="slow" advTm="22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40" x="10596563" y="4329113"/>
          <p14:tracePt t="954" x="10448925" y="4291013"/>
          <p14:tracePt t="959" x="10315575" y="4229100"/>
          <p14:tracePt t="971" x="10167938" y="4181475"/>
          <p14:tracePt t="991" x="9982200" y="4110038"/>
          <p14:tracePt t="1008" x="9534525" y="3938588"/>
          <p14:tracePt t="1023" x="9215438" y="3814763"/>
          <p14:tracePt t="1039" x="8882063" y="3676650"/>
          <p14:tracePt t="1056" x="8420100" y="3448050"/>
          <p14:tracePt t="1059" x="8272463" y="3376613"/>
          <p14:tracePt t="1074" x="8062913" y="3238500"/>
          <p14:tracePt t="1080" x="7910513" y="3124200"/>
          <p14:tracePt t="1106" x="7748588" y="3005138"/>
          <p14:tracePt t="1122" x="7724775" y="2976563"/>
          <p14:tracePt t="1493" x="7639050" y="2952750"/>
          <p14:tracePt t="1501" x="7572375" y="2933700"/>
          <p14:tracePt t="1511" x="7510463" y="2919413"/>
          <p14:tracePt t="1522" x="7453313" y="2905125"/>
          <p14:tracePt t="1538" x="7405688" y="2900363"/>
          <p14:tracePt t="1555" x="7362825" y="2890838"/>
          <p14:tracePt t="1556" x="7319963" y="2886075"/>
          <p14:tracePt t="1571" x="7296150" y="2871788"/>
          <p14:tracePt t="1588" x="7267575" y="2857500"/>
          <p14:tracePt t="1605" x="7248525" y="2847975"/>
          <p14:tracePt t="1625" x="7224713" y="2809875"/>
          <p14:tracePt t="1640" x="7219950" y="2800350"/>
          <p14:tracePt t="1651" x="7215188" y="2776538"/>
          <p14:tracePt t="1667" x="7210425" y="2719388"/>
          <p14:tracePt t="1686" x="7200900" y="2667000"/>
          <p14:tracePt t="1692" x="7200900" y="2600325"/>
          <p14:tracePt t="1703" x="7200900" y="2514600"/>
          <p14:tracePt t="1715" x="7200900" y="2409825"/>
          <p14:tracePt t="1740" x="7215188" y="2252663"/>
          <p14:tracePt t="1756" x="7243763" y="2066925"/>
          <p14:tracePt t="1776" x="7296150" y="1862138"/>
          <p14:tracePt t="1789" x="7329488" y="1785938"/>
          <p14:tracePt t="1806" x="7353300" y="1714500"/>
          <p14:tracePt t="1824" x="7377113" y="1662113"/>
          <p14:tracePt t="1838" x="7429500" y="1600200"/>
          <p14:tracePt t="1854" x="7448550" y="1581150"/>
          <p14:tracePt t="1871" x="7500938" y="1562100"/>
          <p14:tracePt t="1888" x="7515225" y="1557338"/>
          <p14:tracePt t="1904" x="7567613" y="1557338"/>
          <p14:tracePt t="1921" x="7581900" y="1557338"/>
          <p14:tracePt t="1939" x="7600950" y="1557338"/>
          <p14:tracePt t="1955" x="7634288" y="1557338"/>
          <p14:tracePt t="1975" x="7643813" y="1557338"/>
          <p14:tracePt t="1980" x="7662863" y="1571625"/>
          <p14:tracePt t="1996" x="7677150" y="1585913"/>
          <p14:tracePt t="2011" x="7691438" y="1604963"/>
          <p14:tracePt t="2028" x="7739063" y="1681163"/>
          <p14:tracePt t="2052" x="7829550" y="1866900"/>
          <p14:tracePt t="2066" x="7862888" y="1952625"/>
          <p14:tracePt t="2077" x="7905750" y="2052638"/>
          <p14:tracePt t="2089" x="7943850" y="2162175"/>
          <p14:tracePt t="2104" x="7981950" y="2281238"/>
          <p14:tracePt t="2121" x="8010525" y="2566988"/>
          <p14:tracePt t="2138" x="8010525" y="2681288"/>
          <p14:tracePt t="2154" x="7996238" y="2790825"/>
          <p14:tracePt t="2157" x="7967663" y="2900363"/>
          <p14:tracePt t="2171" x="7943850" y="3005138"/>
          <p14:tracePt t="2188" x="7915275" y="3114675"/>
          <p14:tracePt t="2206" x="7886700" y="3200400"/>
          <p14:tracePt t="2224" x="7848600" y="3348038"/>
          <p14:tracePt t="2238" x="7834313" y="3395663"/>
          <p14:tracePt t="2256" x="7796213" y="3471863"/>
          <p14:tracePt t="2272" x="7777163" y="3505200"/>
          <p14:tracePt t="2290" x="7743825" y="3548063"/>
          <p14:tracePt t="2306" x="7724775" y="3576638"/>
          <p14:tracePt t="2321" x="7705725" y="3590925"/>
          <p14:tracePt t="2340" x="7691438" y="3600450"/>
          <p14:tracePt t="2357" x="7691438" y="3605213"/>
          <p14:tracePt t="2373" x="7686675" y="3605213"/>
          <p14:tracePt t="2436" x="7672388" y="3605213"/>
          <p14:tracePt t="2451" x="7667625" y="3605213"/>
          <p14:tracePt t="2473" x="7648575" y="3600450"/>
          <p14:tracePt t="2479" x="7634288" y="3595688"/>
          <p14:tracePt t="2498" x="7605713" y="3581400"/>
          <p14:tracePt t="2509" x="7586663" y="3571875"/>
          <p14:tracePt t="2521" x="7572375" y="3562350"/>
          <p14:tracePt t="2537" x="7539038" y="3529013"/>
          <p14:tracePt t="2554" x="7477125" y="3400425"/>
          <p14:tracePt t="2570" x="7448550" y="3281363"/>
          <p14:tracePt t="2588" x="7429500" y="3138488"/>
          <p14:tracePt t="2589" x="7419975" y="3019425"/>
          <p14:tracePt t="2604" x="7410450" y="2928938"/>
          <p14:tracePt t="2621" x="7410450" y="2857500"/>
          <p14:tracePt t="2628" x="7415213" y="2800350"/>
          <p14:tracePt t="2653" x="7434263" y="2733675"/>
          <p14:tracePt t="2670" x="7448550" y="2714625"/>
          <p14:tracePt t="2678" x="7458075" y="2695575"/>
          <p14:tracePt t="2688" x="7472363" y="2681288"/>
          <p14:tracePt t="2700" x="7491413" y="2667000"/>
          <p14:tracePt t="2714" x="7505700" y="2657475"/>
          <p14:tracePt t="2724" x="7529513" y="2638425"/>
          <p14:tracePt t="2738" x="7548563" y="2624138"/>
          <p14:tracePt t="2754" x="7567613" y="2605088"/>
          <p14:tracePt t="2772" x="7610475" y="2581275"/>
          <p14:tracePt t="2791" x="7629525" y="2581275"/>
          <p14:tracePt t="2797" x="7643813" y="2581275"/>
          <p14:tracePt t="2814" x="7662863" y="2590800"/>
          <p14:tracePt t="2827" x="7686675" y="2624138"/>
          <p14:tracePt t="2833" x="7710488" y="2671763"/>
          <p14:tracePt t="2850" x="7758113" y="2771775"/>
          <p14:tracePt t="2869" x="7834313" y="3028950"/>
          <p14:tracePt t="2888" x="7891463" y="3243263"/>
          <p14:tracePt t="2904" x="7920038" y="3476625"/>
          <p14:tracePt t="2920" x="7929563" y="3590925"/>
          <p14:tracePt t="2937" x="7929563" y="3800475"/>
          <p14:tracePt t="2954" x="7924800" y="3867150"/>
          <p14:tracePt t="2971" x="7910513" y="3924300"/>
          <p14:tracePt t="2988" x="7891463" y="4000500"/>
          <p14:tracePt t="3005" x="7877175" y="4014788"/>
          <p14:tracePt t="3022" x="7872413" y="4014788"/>
          <p14:tracePt t="3038" x="7843838" y="3986213"/>
          <p14:tracePt t="3054" x="7829550" y="3929063"/>
          <p14:tracePt t="3071" x="7805738" y="3752850"/>
          <p14:tracePt t="3088" x="7805738" y="3652838"/>
          <p14:tracePt t="3106" x="7805738" y="3548063"/>
          <p14:tracePt t="3122" x="7810500" y="3338513"/>
          <p14:tracePt t="3138" x="7815263" y="3257550"/>
          <p14:tracePt t="3145" x="7824788" y="3181350"/>
          <p14:tracePt t="3154" x="7834313" y="3100388"/>
          <p14:tracePt t="3170" x="7858125" y="3028950"/>
          <p14:tracePt t="3187" x="7881938" y="2952750"/>
          <p14:tracePt t="3204" x="7934325" y="2862263"/>
          <p14:tracePt t="3220" x="7958138" y="2833688"/>
          <p14:tracePt t="3238" x="7981950" y="2814638"/>
          <p14:tracePt t="3254" x="8039100" y="2781300"/>
          <p14:tracePt t="3271" x="8077200" y="2757488"/>
          <p14:tracePt t="3287" x="8167688" y="2728913"/>
          <p14:tracePt t="3305" x="8215313" y="2709863"/>
          <p14:tracePt t="3321" x="8277225" y="2686050"/>
          <p14:tracePt t="3337" x="8391525" y="2643188"/>
          <p14:tracePt t="3354" x="8453438" y="2609850"/>
          <p14:tracePt t="3370" x="8562975" y="2557463"/>
          <p14:tracePt t="3387" x="8605838" y="2543175"/>
          <p14:tracePt t="3406" x="8667750" y="2514600"/>
          <p14:tracePt t="3421" x="8682038" y="2509838"/>
          <p14:tracePt t="3438" x="8696325" y="2509838"/>
          <p14:tracePt t="3456" x="8715375" y="2509838"/>
          <p14:tracePt t="3471" x="8715375" y="2514600"/>
          <p14:tracePt t="3489" x="8720138" y="2533650"/>
          <p14:tracePt t="3496" x="8720138" y="2538413"/>
          <p14:tracePt t="3514" x="8705850" y="2609850"/>
          <p14:tracePt t="3527" x="8691563" y="2662238"/>
          <p14:tracePt t="3538" x="8658225" y="2733675"/>
          <p14:tracePt t="3553" x="8639175" y="2786063"/>
          <p14:tracePt t="3570" x="8605838" y="2838450"/>
          <p14:tracePt t="3586" x="8543925" y="2967038"/>
          <p14:tracePt t="3603" x="8491538" y="3052763"/>
          <p14:tracePt t="3621" x="8424863" y="3143250"/>
          <p14:tracePt t="3637" x="8339138" y="3309938"/>
          <p14:tracePt t="3649" x="8305800" y="3405188"/>
          <p14:tracePt t="3665" x="8281988" y="3476625"/>
          <p14:tracePt t="3670" x="8272463" y="3519488"/>
          <p14:tracePt t="3684" x="8262938" y="3600450"/>
          <p14:tracePt t="3695" x="8262938" y="3638550"/>
          <p14:tracePt t="3707" x="8262938" y="3686175"/>
          <p14:tracePt t="3721" x="8262938" y="3738563"/>
          <p14:tracePt t="3738" x="8262938" y="3786188"/>
          <p14:tracePt t="3746" x="8262938" y="3843338"/>
          <p14:tracePt t="3759" x="8262938" y="3900488"/>
          <p14:tracePt t="3770" x="8262938" y="3948113"/>
          <p14:tracePt t="3786" x="8262938" y="4000500"/>
          <p14:tracePt t="3788" x="8262938" y="4029075"/>
          <p14:tracePt t="3803" x="8262938" y="4057650"/>
          <p14:tracePt t="3819" x="8258175" y="4081463"/>
          <p14:tracePt t="3836" x="8248650" y="4100513"/>
          <p14:tracePt t="3853" x="8243888" y="4114800"/>
          <p14:tracePt t="3870" x="8234363" y="4124325"/>
          <p14:tracePt t="3887" x="8220075" y="4133850"/>
          <p14:tracePt t="3904" x="8215313" y="4133850"/>
          <p14:tracePt t="3921" x="8210550" y="4133850"/>
          <p14:tracePt t="4274" x="8215313" y="4148138"/>
          <p14:tracePt t="4288" x="8258175" y="4167188"/>
          <p14:tracePt t="4302" x="8320088" y="4200525"/>
          <p14:tracePt t="4311" x="8372475" y="4229100"/>
          <p14:tracePt t="4324" x="8448675" y="4262438"/>
          <p14:tracePt t="4340" x="8491538" y="4291013"/>
          <p14:tracePt t="4347" x="8529638" y="4310063"/>
          <p14:tracePt t="4362" x="8558213" y="4324350"/>
          <p14:tracePt t="4367" x="8577263" y="4338638"/>
          <p14:tracePt t="4388" x="8591550" y="4348163"/>
          <p14:tracePt t="4404" x="8610600" y="4381500"/>
          <p14:tracePt t="4421" x="8610600" y="4395788"/>
          <p14:tracePt t="4437" x="8615363" y="4429125"/>
          <p14:tracePt t="4452" x="8615363" y="4452938"/>
          <p14:tracePt t="4469" x="8615363" y="4467225"/>
          <p14:tracePt t="4486" x="8615363" y="4495800"/>
          <p14:tracePt t="4502" x="8615363" y="4514850"/>
          <p14:tracePt t="4519" x="8615363" y="4538663"/>
          <p14:tracePt t="4536" x="8615363" y="4557713"/>
          <p14:tracePt t="4553" x="8610600" y="4576763"/>
          <p14:tracePt t="4570" x="8610600" y="4600575"/>
          <p14:tracePt t="4587" x="8605838" y="4614863"/>
          <p14:tracePt t="4605" x="8601075" y="4633913"/>
          <p14:tracePt t="4620" x="8591550" y="4652963"/>
          <p14:tracePt t="4637" x="8591550" y="4667250"/>
          <p14:tracePt t="4648" x="8591550" y="4676775"/>
          <p14:tracePt t="4666" x="8586788" y="4686300"/>
          <p14:tracePt t="4684" x="8586788" y="4691063"/>
          <p14:tracePt t="4741" x="8586788" y="4700588"/>
          <p14:tracePt t="4754" x="8582025" y="4700588"/>
          <p14:tracePt t="4767" x="8577263" y="4705350"/>
          <p14:tracePt t="4790" x="8572500" y="4710113"/>
          <p14:tracePt t="4802" x="8567738" y="4719638"/>
          <p14:tracePt t="4815" x="8548688" y="4729163"/>
          <p14:tracePt t="4828" x="8524875" y="4752975"/>
          <p14:tracePt t="4834" x="8496300" y="4772025"/>
          <p14:tracePt t="4854" x="8477250" y="4781550"/>
          <p14:tracePt t="4870" x="8448675" y="4805363"/>
          <p14:tracePt t="4886" x="8410575" y="4833938"/>
          <p14:tracePt t="4905" x="8382000" y="4857750"/>
          <p14:tracePt t="4920" x="8310563" y="4910138"/>
          <p14:tracePt t="4937" x="8277225" y="4933950"/>
          <p14:tracePt t="4954" x="8248650" y="4962525"/>
          <p14:tracePt t="4970" x="8205788" y="4995863"/>
          <p14:tracePt t="4988" x="8153400" y="5033963"/>
          <p14:tracePt t="5003" x="8134350" y="5053013"/>
          <p14:tracePt t="5019" x="8110538" y="5067300"/>
          <p14:tracePt t="5037" x="8081963" y="5072063"/>
          <p14:tracePt t="5053" x="8029575" y="5100638"/>
          <p14:tracePt t="5069" x="8010525" y="5105400"/>
          <p14:tracePt t="5087" x="7958138" y="5124450"/>
          <p14:tracePt t="5103" x="7939088" y="5129213"/>
          <p14:tracePt t="5121" x="7886700" y="5157788"/>
          <p14:tracePt t="5136" x="7872413" y="5162550"/>
          <p14:tracePt t="5152" x="7853363" y="5172075"/>
          <p14:tracePt t="5169" x="7829550" y="5195888"/>
          <p14:tracePt t="5185" x="7820025" y="5205413"/>
          <p14:tracePt t="5202" x="7810500" y="5219700"/>
          <p14:tracePt t="5206" x="7796213" y="5233988"/>
          <p14:tracePt t="5219" x="7786688" y="5248275"/>
          <p14:tracePt t="5235" x="7781925" y="5257800"/>
          <p14:tracePt t="5254" x="7762875" y="5281613"/>
          <p14:tracePt t="5269" x="7753350" y="5295900"/>
          <p14:tracePt t="5286" x="7739063" y="5314950"/>
          <p14:tracePt t="5302" x="7710488" y="5343525"/>
          <p14:tracePt t="5319" x="7700963" y="5357813"/>
          <p14:tracePt t="5337" x="7677150" y="5376863"/>
          <p14:tracePt t="5352" x="7667625" y="5391150"/>
          <p14:tracePt t="5369" x="7662863" y="5400675"/>
          <p14:tracePt t="5386" x="7648575" y="5410200"/>
          <p14:tracePt t="5421" x="7643813" y="5410200"/>
          <p14:tracePt t="5859" x="7658100" y="5410200"/>
          <p14:tracePt t="5873" x="7667625" y="5410200"/>
          <p14:tracePt t="5878" x="7672388" y="5410200"/>
          <p14:tracePt t="5890" x="7672388" y="5405438"/>
          <p14:tracePt t="5902" x="7681913" y="5405438"/>
          <p14:tracePt t="5919" x="7691438" y="5405438"/>
          <p14:tracePt t="5937" x="7696200" y="5405438"/>
          <p14:tracePt t="5954" x="7700963" y="5405438"/>
          <p14:tracePt t="5977" x="7705725" y="5405438"/>
          <p14:tracePt t="6014" x="7710488" y="5405438"/>
          <p14:tracePt t="6053" x="7715250" y="5405438"/>
          <p14:tracePt t="6122" x="7720013" y="5405438"/>
          <p14:tracePt t="7093" x="7739063" y="5400675"/>
          <p14:tracePt t="7107" x="7781925" y="5386388"/>
          <p14:tracePt t="7125" x="7839075" y="5372100"/>
          <p14:tracePt t="7130" x="7910513" y="5362575"/>
          <p14:tracePt t="7142" x="7958138" y="5357813"/>
          <p14:tracePt t="7150" x="7991475" y="5348288"/>
          <p14:tracePt t="7167" x="8015288" y="5348288"/>
          <p14:tracePt t="7184" x="8043863" y="5348288"/>
          <p14:tracePt t="7200" x="8048625" y="5348288"/>
          <p14:tracePt t="7217" x="8053388" y="5348288"/>
          <p14:tracePt t="7234" x="8058150" y="5348288"/>
          <p14:tracePt t="7261" x="8067675" y="5348288"/>
          <p14:tracePt t="7945" x="8062913" y="5348288"/>
          <p14:tracePt t="7969" x="8058150" y="5348288"/>
          <p14:tracePt t="7983" x="8048625" y="5348288"/>
          <p14:tracePt t="7991" x="8034338" y="5343525"/>
          <p14:tracePt t="8009" x="8020050" y="5338763"/>
          <p14:tracePt t="8014" x="8010525" y="5338763"/>
          <p14:tracePt t="8034" x="7991475" y="5324475"/>
          <p14:tracePt t="8050" x="7958138" y="5319713"/>
          <p14:tracePt t="8067" x="7934325" y="5314950"/>
          <p14:tracePt t="8086" x="7905750" y="5305425"/>
          <p14:tracePt t="8101" x="7896225" y="5305425"/>
          <p14:tracePt t="8118" x="7877175" y="5295900"/>
          <p14:tracePt t="8133" x="7848600" y="5295900"/>
          <p14:tracePt t="8150" x="7843838" y="5295900"/>
          <p14:tracePt t="8167" x="7829550" y="5295900"/>
          <p14:tracePt t="8183" x="7810500" y="5295900"/>
          <p14:tracePt t="8200" x="7800975" y="5295900"/>
          <p14:tracePt t="8217" x="7777163" y="5300663"/>
          <p14:tracePt t="8233" x="7772400" y="5300663"/>
          <p14:tracePt t="8250" x="7762875" y="5300663"/>
          <p14:tracePt t="8266" x="7753350" y="5300663"/>
          <p14:tracePt t="8300" x="7739063" y="5300663"/>
          <p14:tracePt t="8334" x="7734300" y="5300663"/>
          <p14:tracePt t="8361" x="7729538" y="5300663"/>
          <p14:tracePt t="8412" x="7724775" y="5300663"/>
          <p14:tracePt t="9319" x="7734300" y="5295900"/>
          <p14:tracePt t="9331" x="7739063" y="5286375"/>
          <p14:tracePt t="9342" x="7743825" y="5281613"/>
          <p14:tracePt t="9355" x="7753350" y="5272088"/>
          <p14:tracePt t="9368" x="7758113" y="5262563"/>
          <p14:tracePt t="9382" x="7762875" y="5257800"/>
          <p14:tracePt t="9398" x="7772400" y="5257800"/>
          <p14:tracePt t="9415" x="7786688" y="5253038"/>
          <p14:tracePt t="9432" x="7796213" y="5253038"/>
          <p14:tracePt t="9448" x="7820025" y="5248275"/>
          <p14:tracePt t="9465" x="7862888" y="5243513"/>
          <p14:tracePt t="9482" x="7886700" y="5243513"/>
          <p14:tracePt t="9498" x="7920038" y="5238750"/>
          <p14:tracePt t="9515" x="7939088" y="5229225"/>
          <p14:tracePt t="9532" x="7948613" y="5229225"/>
          <p14:tracePt t="9548" x="7967663" y="5229225"/>
          <p14:tracePt t="9565" x="7981950" y="5229225"/>
          <p14:tracePt t="9582" x="8005763" y="5229225"/>
          <p14:tracePt t="9598" x="8020050" y="5229225"/>
          <p14:tracePt t="9615" x="8029575" y="5229225"/>
          <p14:tracePt t="9631" x="8048625" y="5229225"/>
          <p14:tracePt t="9648" x="8058150" y="5229225"/>
          <p14:tracePt t="9665" x="8062913" y="5229225"/>
          <p14:tracePt t="9681" x="8072438" y="5229225"/>
          <p14:tracePt t="9698" x="8081963" y="5229225"/>
          <p14:tracePt t="9715" x="8096250" y="5229225"/>
          <p14:tracePt t="9731" x="8101013" y="5229225"/>
          <p14:tracePt t="9748" x="8105775" y="5233988"/>
          <p14:tracePt t="9765" x="8124825" y="5238750"/>
          <p14:tracePt t="9781" x="8129588" y="5238750"/>
          <p14:tracePt t="9798" x="8143875" y="5243513"/>
          <p14:tracePt t="9815" x="8148638" y="5243513"/>
          <p14:tracePt t="9848" x="8153400" y="5248275"/>
          <p14:tracePt t="9864" x="8162925" y="5248275"/>
          <p14:tracePt t="9881" x="8167688" y="5248275"/>
          <p14:tracePt t="9898" x="8172450" y="5253038"/>
          <p14:tracePt t="9914" x="8181975" y="5253038"/>
          <p14:tracePt t="9931" x="8224838" y="5257800"/>
          <p14:tracePt t="9948" x="8258175" y="5272088"/>
          <p14:tracePt t="9965" x="8291513" y="5276850"/>
          <p14:tracePt t="9966" x="8339138" y="5286375"/>
          <p14:tracePt t="9981" x="8372475" y="5286375"/>
          <p14:tracePt t="9998" x="8396288" y="5291138"/>
          <p14:tracePt t="10014" x="8448675" y="5300663"/>
          <p14:tracePt t="10031" x="8462963" y="5305425"/>
          <p14:tracePt t="10048" x="8491538" y="5310188"/>
          <p14:tracePt t="10064" x="8548688" y="5324475"/>
          <p14:tracePt t="10081" x="8591550" y="5338763"/>
          <p14:tracePt t="10098" x="8667750" y="5357813"/>
          <p14:tracePt t="10114" x="8696325" y="5367338"/>
          <p14:tracePt t="10131" x="8729663" y="5372100"/>
          <p14:tracePt t="10148" x="8782050" y="5386388"/>
          <p14:tracePt t="10164" x="8796338" y="5386388"/>
          <p14:tracePt t="10181" x="8815388" y="5391150"/>
          <p14:tracePt t="10182" x="8834438" y="5391150"/>
          <p14:tracePt t="10198" x="8848725" y="5391150"/>
          <p14:tracePt t="10214" x="8867775" y="5391150"/>
          <p14:tracePt t="10231" x="8896350" y="5391150"/>
          <p14:tracePt t="10247" x="8910638" y="5391150"/>
          <p14:tracePt t="10264" x="8934450" y="5386388"/>
          <p14:tracePt t="10265" x="8963025" y="5372100"/>
          <p14:tracePt t="10281" x="8996363" y="5362575"/>
          <p14:tracePt t="10297" x="9034463" y="5348288"/>
          <p14:tracePt t="10314" x="9144000" y="5329238"/>
          <p14:tracePt t="10331" x="9229725" y="5305425"/>
          <p14:tracePt t="10347" x="9296400" y="5295900"/>
          <p14:tracePt t="10349" x="9324975" y="5286375"/>
          <p14:tracePt t="10364" x="9401175" y="5286375"/>
          <p14:tracePt t="10381" x="9444038" y="5286375"/>
          <p14:tracePt t="10397" x="9501188" y="5291138"/>
          <p14:tracePt t="10414" x="9515475" y="5295900"/>
          <p14:tracePt t="10431" x="9539288" y="5300663"/>
          <p14:tracePt t="10447" x="9567863" y="5314950"/>
          <p14:tracePt t="10464" x="9586913" y="5324475"/>
          <p14:tracePt t="10481" x="9601200" y="5324475"/>
          <p14:tracePt t="10497" x="9610725" y="5329238"/>
          <p14:tracePt t="10514" x="9615488" y="5329238"/>
          <p14:tracePt t="10531" x="9620250" y="5329238"/>
          <p14:tracePt t="10614" x="9620250" y="5334000"/>
          <p14:tracePt t="10625" x="9625013" y="5334000"/>
          <p14:tracePt t="10650" x="9625013" y="5338763"/>
          <p14:tracePt t="10661" x="9629775" y="5338763"/>
          <p14:tracePt t="11178" x="9544050" y="5305425"/>
          <p14:tracePt t="11190" x="9420225" y="5267325"/>
          <p14:tracePt t="11202" x="9291638" y="5248275"/>
          <p14:tracePt t="11214" x="9163050" y="5238750"/>
          <p14:tracePt t="11230" x="9067800" y="5229225"/>
          <p14:tracePt t="11247" x="8967788" y="5229225"/>
          <p14:tracePt t="11263" x="8734425" y="5233988"/>
          <p14:tracePt t="11280" x="8601075" y="5243513"/>
          <p14:tracePt t="11297" x="8420100" y="5253038"/>
          <p14:tracePt t="11313" x="8339138" y="5253038"/>
          <p14:tracePt t="11330" x="8272463" y="5257800"/>
          <p14:tracePt t="11347" x="8101013" y="5267325"/>
          <p14:tracePt t="11363" x="8034338" y="5276850"/>
          <p14:tracePt t="11381" x="7986713" y="5276850"/>
          <p14:tracePt t="11381" x="7943850" y="5281613"/>
          <p14:tracePt t="11397" x="7920038" y="5281613"/>
          <p14:tracePt t="11413" x="7900988" y="5281613"/>
          <p14:tracePt t="11430" x="7877175" y="5281613"/>
          <p14:tracePt t="11447" x="7872413" y="5281613"/>
          <p14:tracePt t="11463" x="7858125" y="5281613"/>
          <p14:tracePt t="11480" x="7834313" y="5286375"/>
          <p14:tracePt t="11497" x="7810500" y="5286375"/>
          <p14:tracePt t="11513" x="7762875" y="5295900"/>
          <p14:tracePt t="11530" x="7720013" y="5300663"/>
          <p14:tracePt t="11547" x="7672388" y="5300663"/>
          <p14:tracePt t="11563" x="7577138" y="5310188"/>
          <p14:tracePt t="11580" x="7534275" y="5314950"/>
          <p14:tracePt t="11597" x="7510463" y="5314950"/>
          <p14:tracePt t="11613" x="7481888" y="5314950"/>
          <p14:tracePt t="11630" x="7477125" y="5314950"/>
          <p14:tracePt t="11646" x="7472363" y="5314950"/>
          <p14:tracePt t="11873" x="7491413" y="5314950"/>
          <p14:tracePt t="11885" x="7515225" y="5310188"/>
          <p14:tracePt t="11898" x="7548563" y="5295900"/>
          <p14:tracePt t="11910" x="7572375" y="5291138"/>
          <p14:tracePt t="11921" x="7605713" y="5291138"/>
          <p14:tracePt t="11934" x="7629525" y="5281613"/>
          <p14:tracePt t="11946" x="7648575" y="5272088"/>
          <p14:tracePt t="11963" x="7672388" y="5262563"/>
          <p14:tracePt t="11980" x="7691438" y="5257800"/>
          <p14:tracePt t="11981" x="7700963" y="5257800"/>
          <p14:tracePt t="11996" x="7715250" y="5253038"/>
          <p14:tracePt t="12013" x="7720013" y="5253038"/>
          <p14:tracePt t="12029" x="7734300" y="5248275"/>
          <p14:tracePt t="12046" x="7739063" y="5248275"/>
          <p14:tracePt t="12063" x="7743825" y="5243513"/>
          <p14:tracePt t="12080" x="7758113" y="5238750"/>
          <p14:tracePt t="12096" x="7762875" y="5233988"/>
          <p14:tracePt t="12113" x="7767638" y="5224463"/>
          <p14:tracePt t="12129" x="7772400" y="5219700"/>
          <p14:tracePt t="12146" x="7777163" y="5214938"/>
          <p14:tracePt t="12163" x="7796213" y="5191125"/>
          <p14:tracePt t="12179" x="7800975" y="5186363"/>
          <p14:tracePt t="12196" x="7805738" y="5176838"/>
          <p14:tracePt t="12198" x="7815263" y="5167313"/>
          <p14:tracePt t="12213" x="7820025" y="5162550"/>
          <p14:tracePt t="12229" x="7829550" y="5148263"/>
          <p14:tracePt t="12246" x="7843838" y="5133975"/>
          <p14:tracePt t="12263" x="7853363" y="5129213"/>
          <p14:tracePt t="12279" x="7867650" y="5114925"/>
          <p14:tracePt t="12296" x="7900988" y="5095875"/>
          <p14:tracePt t="12313" x="7924800" y="5081588"/>
          <p14:tracePt t="12330" x="7996238" y="5048250"/>
          <p14:tracePt t="12346" x="8029575" y="5038725"/>
          <p14:tracePt t="12363" x="8067675" y="5024438"/>
          <p14:tracePt t="12379" x="8134350" y="5005388"/>
          <p14:tracePt t="12396" x="8167688" y="5000625"/>
          <p14:tracePt t="12413" x="8186738" y="5000625"/>
          <p14:tracePt t="12429" x="8229600" y="4991100"/>
          <p14:tracePt t="12446" x="8253413" y="4991100"/>
          <p14:tracePt t="12462" x="8281988" y="4991100"/>
          <p14:tracePt t="12479" x="8296275" y="4991100"/>
          <p14:tracePt t="12496" x="8315325" y="4991100"/>
          <p14:tracePt t="12512" x="8343900" y="5000625"/>
          <p14:tracePt t="12529" x="8353425" y="5000625"/>
          <p14:tracePt t="12546" x="8367713" y="5005388"/>
          <p14:tracePt t="12562" x="8377238" y="5005388"/>
          <p14:tracePt t="12579" x="8382000" y="5005388"/>
          <p14:tracePt t="12641" x="8372475" y="4995863"/>
          <p14:tracePt t="12653" x="8362950" y="4986338"/>
          <p14:tracePt t="12666" x="8348663" y="4967288"/>
          <p14:tracePt t="12677" x="8329613" y="4943475"/>
          <p14:tracePt t="12689" x="8291513" y="4910138"/>
          <p14:tracePt t="12701" x="8272463" y="4876800"/>
          <p14:tracePt t="12713" x="8253413" y="4838700"/>
          <p14:tracePt t="12729" x="8234363" y="4814888"/>
          <p14:tracePt t="12746" x="8220075" y="4791075"/>
          <p14:tracePt t="12762" x="8186738" y="4738688"/>
          <p14:tracePt t="12779" x="8172450" y="4710113"/>
          <p14:tracePt t="12795" x="8143875" y="4676775"/>
          <p14:tracePt t="12797" x="8124825" y="4633913"/>
          <p14:tracePt t="12812" x="8086725" y="4581525"/>
          <p14:tracePt t="12829" x="8067675" y="4529138"/>
          <p14:tracePt t="12846" x="8020050" y="4410075"/>
          <p14:tracePt t="12862" x="7996238" y="4333875"/>
          <p14:tracePt t="12879" x="7981950" y="4267200"/>
          <p14:tracePt t="12895" x="7958138" y="4167188"/>
          <p14:tracePt t="12912" x="7953375" y="4114800"/>
          <p14:tracePt t="12929" x="7953375" y="4029075"/>
          <p14:tracePt t="12945" x="7953375" y="4000500"/>
          <p14:tracePt t="12962" x="7943850" y="3967163"/>
          <p14:tracePt t="12979" x="7934325" y="3933825"/>
          <p14:tracePt t="12995" x="7924800" y="3914775"/>
          <p14:tracePt t="13012" x="7924800" y="3910013"/>
          <p14:tracePt t="13029" x="7920038" y="3900488"/>
          <p14:tracePt t="13045" x="7920038" y="3890963"/>
          <p14:tracePt t="13062" x="7915275" y="3890963"/>
          <p14:tracePt t="13098" x="7910513" y="3886200"/>
          <p14:tracePt t="13121" x="7905750" y="3886200"/>
          <p14:tracePt t="13157" x="7900988" y="3895725"/>
          <p14:tracePt t="13169" x="7891463" y="3905250"/>
          <p14:tracePt t="13182" x="7881938" y="3929063"/>
          <p14:tracePt t="13193" x="7858125" y="3981450"/>
          <p14:tracePt t="13205" x="7843838" y="4029075"/>
          <p14:tracePt t="13217" x="7824788" y="4090988"/>
          <p14:tracePt t="13229" x="7810500" y="4138613"/>
          <p14:tracePt t="13245" x="7800975" y="4181475"/>
          <p14:tracePt t="13262" x="7786688" y="4224338"/>
          <p14:tracePt t="13278" x="7786688" y="4286250"/>
          <p14:tracePt t="13295" x="7786688" y="4329113"/>
          <p14:tracePt t="13312" x="7786688" y="4362450"/>
          <p14:tracePt t="13313" x="7786688" y="4386263"/>
          <p14:tracePt t="13328" x="7786688" y="4410075"/>
          <p14:tracePt t="13345" x="7786688" y="4433888"/>
          <p14:tracePt t="13362" x="7781925" y="4462463"/>
          <p14:tracePt t="13378" x="7781925" y="4481513"/>
          <p14:tracePt t="13395" x="7781925" y="4486275"/>
          <p14:tracePt t="13412" x="7781925" y="4491038"/>
          <p14:tracePt t="13673" x="7781925" y="4486275"/>
          <p14:tracePt t="13685" x="7781925" y="4481513"/>
          <p14:tracePt t="13698" x="7781925" y="4476750"/>
          <p14:tracePt t="13709" x="7781925" y="4467225"/>
          <p14:tracePt t="13721" x="7781925" y="4462463"/>
          <p14:tracePt t="13733" x="7781925" y="4457700"/>
          <p14:tracePt t="13745" x="7781925" y="4452938"/>
          <p14:tracePt t="13761" x="7781925" y="4448175"/>
          <p14:tracePt t="13778" x="7781925" y="4443413"/>
          <p14:tracePt t="13795" x="7781925" y="4429125"/>
          <p14:tracePt t="13811" x="7777163" y="4424363"/>
          <p14:tracePt t="13845" x="7777163" y="4414838"/>
          <p14:tracePt t="13861" x="7777163" y="4410075"/>
          <p14:tracePt t="13878" x="7772400" y="4395788"/>
          <p14:tracePt t="13895" x="7767638" y="4386263"/>
          <p14:tracePt t="13911" x="7758113" y="4381500"/>
          <p14:tracePt t="13928" x="7758113" y="4376738"/>
          <p14:tracePt t="13945" x="7753350" y="4376738"/>
          <p14:tracePt t="13961" x="7753350" y="4371975"/>
          <p14:tracePt t="13978" x="7748588" y="4371975"/>
          <p14:tracePt t="14021" x="7748588" y="4367213"/>
          <p14:tracePt t="14081" x="7748588" y="4362450"/>
          <p14:tracePt t="14165" x="7748588" y="4357688"/>
          <p14:tracePt t="15424" x="7748588" y="4348163"/>
          <p14:tracePt t="15436" x="7748588" y="4333875"/>
          <p14:tracePt t="15448" x="7748588" y="4324350"/>
          <p14:tracePt t="15461" x="7748588" y="4305300"/>
          <p14:tracePt t="15473" x="7748588" y="4286250"/>
          <p14:tracePt t="15485" x="7748588" y="4262438"/>
          <p14:tracePt t="15497" x="7748588" y="4238625"/>
          <p14:tracePt t="15510" x="7753350" y="4205288"/>
          <p14:tracePt t="15527" x="7753350" y="4181475"/>
          <p14:tracePt t="15544" x="7753350" y="4148138"/>
          <p14:tracePt t="15544" x="7753350" y="4119563"/>
          <p14:tracePt t="15560" x="7758113" y="4086225"/>
          <p14:tracePt t="15577" x="7758113" y="4062413"/>
          <p14:tracePt t="15593" x="7772400" y="3995738"/>
          <p14:tracePt t="15610" x="7777163" y="3962400"/>
          <p14:tracePt t="15627" x="7777163" y="3919538"/>
          <p14:tracePt t="15628" x="7786688" y="3886200"/>
          <p14:tracePt t="15643" x="7791450" y="3852863"/>
          <p14:tracePt t="15660" x="7796213" y="3829050"/>
          <p14:tracePt t="15677" x="7805738" y="3776663"/>
          <p14:tracePt t="15693" x="7810500" y="3752850"/>
          <p14:tracePt t="15710" x="7810500" y="3743325"/>
          <p14:tracePt t="15711" x="7815263" y="3733800"/>
          <p14:tracePt t="15726" x="7815263" y="3719513"/>
          <p14:tracePt t="15743" x="7815263" y="3714750"/>
          <p14:tracePt t="15760" x="7820025" y="3705225"/>
          <p14:tracePt t="15776" x="7820025" y="3700463"/>
          <p14:tracePt t="15844" x="7820025" y="3695700"/>
          <p14:tracePt t="15928" x="7820025" y="3686175"/>
          <p14:tracePt t="15964" x="7820025" y="3681413"/>
          <p14:tracePt t="16000" x="7815263" y="3671888"/>
          <p14:tracePt t="16024" x="7815263" y="3667125"/>
          <p14:tracePt t="16037" x="7810500" y="3662363"/>
          <p14:tracePt t="16048" x="7810500" y="3657600"/>
          <p14:tracePt t="16060" x="7805738" y="3643313"/>
          <p14:tracePt t="16073" x="7800975" y="3638550"/>
          <p14:tracePt t="16085" x="7800975" y="3629025"/>
          <p14:tracePt t="16097" x="7796213" y="3619500"/>
          <p14:tracePt t="16109" x="7796213" y="3600450"/>
          <p14:tracePt t="16126" x="7786688" y="3576638"/>
          <p14:tracePt t="16143" x="7786688" y="3543300"/>
          <p14:tracePt t="16144" x="7791450" y="3500438"/>
          <p14:tracePt t="16159" x="7796213" y="3467100"/>
          <p14:tracePt t="16176" x="7805738" y="3419475"/>
          <p14:tracePt t="16193" x="7824788" y="3362325"/>
          <p14:tracePt t="16209" x="7829550" y="3333750"/>
          <p14:tracePt t="16226" x="7834313" y="3319463"/>
          <p14:tracePt t="16227" x="7843838" y="3300413"/>
          <p14:tracePt t="16243" x="7848600" y="3286125"/>
          <p14:tracePt t="16259" x="7853363" y="3276600"/>
          <p14:tracePt t="16276" x="7858125" y="3271838"/>
          <p14:tracePt t="16293" x="7858125" y="3267075"/>
          <p14:tracePt t="16326" x="7858125" y="3262313"/>
          <p14:tracePt t="17200" x="7862888" y="3262313"/>
          <p14:tracePt t="17212" x="7881938" y="3262313"/>
          <p14:tracePt t="17224" x="7891463" y="3262313"/>
          <p14:tracePt t="17236" x="7900988" y="3262313"/>
          <p14:tracePt t="17248" x="7920038" y="3267075"/>
          <p14:tracePt t="17261" x="7939088" y="3267075"/>
          <p14:tracePt t="17275" x="7953375" y="3271838"/>
          <p14:tracePt t="17292" x="7972425" y="3271838"/>
          <p14:tracePt t="17309" x="8005763" y="3290888"/>
          <p14:tracePt t="17325" x="8024813" y="3295650"/>
          <p14:tracePt t="17342" x="8034338" y="3300413"/>
          <p14:tracePt t="17343" x="8053388" y="3314700"/>
          <p14:tracePt t="17358" x="8062913" y="3319463"/>
          <p14:tracePt t="17375" x="8072438" y="3328988"/>
          <p14:tracePt t="17392" x="8096250" y="3357563"/>
          <p14:tracePt t="17409" x="8124825" y="3386138"/>
          <p14:tracePt t="17425" x="8134350" y="3409950"/>
          <p14:tracePt t="17442" x="8177213" y="3471863"/>
          <p14:tracePt t="17458" x="8196263" y="3505200"/>
          <p14:tracePt t="17475" x="8243888" y="3552825"/>
          <p14:tracePt t="17492" x="8267700" y="3571875"/>
          <p14:tracePt t="17508" x="8296275" y="3586163"/>
          <p14:tracePt t="17525" x="8339138" y="3609975"/>
          <p14:tracePt t="17542" x="8358188" y="3629025"/>
          <p14:tracePt t="17558" x="8391525" y="3648075"/>
          <p14:tracePt t="17575" x="8410575" y="3662363"/>
          <p14:tracePt t="17592" x="8429625" y="3681413"/>
          <p14:tracePt t="17608" x="8467725" y="3719513"/>
          <p14:tracePt t="17625" x="8486775" y="3748088"/>
          <p14:tracePt t="17642" x="8496300" y="3762375"/>
          <p14:tracePt t="17658" x="8524875" y="3829050"/>
          <p14:tracePt t="17675" x="8539163" y="3867150"/>
          <p14:tracePt t="17692" x="8567738" y="3948113"/>
          <p14:tracePt t="17708" x="8577263" y="3971925"/>
          <p14:tracePt t="17725" x="8591550" y="3990975"/>
          <p14:tracePt t="17742" x="8605838" y="4024313"/>
          <p14:tracePt t="17758" x="8610600" y="4038600"/>
          <p14:tracePt t="17775" x="8629650" y="4048125"/>
          <p14:tracePt t="17791" x="8629650" y="4052888"/>
          <p14:tracePt t="17808" x="8629650" y="4057650"/>
          <p14:tracePt t="17825" x="8634413" y="4062413"/>
          <p14:tracePt t="17895" x="8634413" y="4067175"/>
          <p14:tracePt t="18208" x="8648700" y="4100513"/>
          <p14:tracePt t="18219" x="8662988" y="4133850"/>
          <p14:tracePt t="18232" x="8682038" y="4186238"/>
          <p14:tracePt t="18244" x="8696325" y="4229100"/>
          <p14:tracePt t="18258" x="8715375" y="4271963"/>
          <p14:tracePt t="18274" x="8724900" y="4295775"/>
          <p14:tracePt t="18291" x="8729663" y="4367213"/>
          <p14:tracePt t="18308" x="8729663" y="4391025"/>
          <p14:tracePt t="18325" x="8715375" y="4419600"/>
          <p14:tracePt t="18341" x="8672513" y="4471988"/>
          <p14:tracePt t="18358" x="8643938" y="4486275"/>
          <p14:tracePt t="18375" x="8624888" y="4495800"/>
          <p14:tracePt t="18391" x="8586788" y="4510088"/>
          <p14:tracePt t="18408" x="8567738" y="4510088"/>
          <p14:tracePt t="18424" x="8553450" y="4514850"/>
          <p14:tracePt t="18441" x="8543925" y="4514850"/>
          <p14:tracePt t="18458" x="8534400" y="4514850"/>
          <p14:tracePt t="18491" x="8529638" y="4514850"/>
          <p14:tracePt t="18724" x="8520113" y="4510088"/>
          <p14:tracePt t="18735" x="8510588" y="4495800"/>
          <p14:tracePt t="18748" x="8482013" y="4491038"/>
          <p14:tracePt t="18760" x="8458200" y="4481513"/>
          <p14:tracePt t="18774" x="8434388" y="4467225"/>
          <p14:tracePt t="18791" x="8401050" y="4462463"/>
          <p14:tracePt t="18807" x="8334375" y="4438650"/>
          <p14:tracePt t="18824" x="8305800" y="4433888"/>
          <p14:tracePt t="18841" x="8281988" y="4433888"/>
          <p14:tracePt t="18857" x="8224838" y="4424363"/>
          <p14:tracePt t="18874" x="8201025" y="4419600"/>
          <p14:tracePt t="18891" x="8143875" y="4414838"/>
          <p14:tracePt t="18907" x="8120063" y="4405313"/>
          <p14:tracePt t="18924" x="8091488" y="4405313"/>
          <p14:tracePt t="18941" x="8053388" y="4400550"/>
          <p14:tracePt t="18957" x="8039100" y="4400550"/>
          <p14:tracePt t="18974" x="8029575" y="4400550"/>
          <p14:tracePt t="18991" x="8024813" y="4400550"/>
          <p14:tracePt t="19007" x="8020050" y="4400550"/>
          <p14:tracePt t="19024" x="8020050" y="4395788"/>
          <p14:tracePt t="19623" x="7948613" y="4395788"/>
          <p14:tracePt t="19635" x="7858125" y="4395788"/>
          <p14:tracePt t="19647" x="7748588" y="4386263"/>
          <p14:tracePt t="19660" x="7610475" y="4376738"/>
          <p14:tracePt t="19673" x="7467600" y="4367213"/>
          <p14:tracePt t="19690" x="7324725" y="4357688"/>
          <p14:tracePt t="19707" x="7081838" y="4357688"/>
          <p14:tracePt t="19723" x="6962775" y="4362450"/>
          <p14:tracePt t="19740" x="6834188" y="4371975"/>
          <p14:tracePt t="19756" x="6662738" y="4381500"/>
          <p14:tracePt t="19773" x="6610350" y="4395788"/>
          <p14:tracePt t="19790" x="6553200" y="4400550"/>
          <p14:tracePt t="19807" x="6472238" y="4414838"/>
          <p14:tracePt t="19823" x="6429375" y="4429125"/>
          <p14:tracePt t="19840" x="6372225" y="4448175"/>
          <p14:tracePt t="19856" x="6353175" y="4457700"/>
          <p14:tracePt t="19873" x="6343650" y="4457700"/>
          <p14:tracePt t="19890" x="6338888" y="4457700"/>
          <p14:tracePt t="19923" x="6343650" y="4457700"/>
          <p14:tracePt t="19935" x="6362700" y="4448175"/>
          <p14:tracePt t="19947" x="6396038" y="4438650"/>
          <p14:tracePt t="19960" x="6429375" y="4429125"/>
          <p14:tracePt t="19973" x="6467475" y="4424363"/>
          <p14:tracePt t="19990" x="6524625" y="4414838"/>
          <p14:tracePt t="20006" x="6672263" y="4414838"/>
          <p14:tracePt t="20023" x="6786563" y="4419600"/>
          <p14:tracePt t="20040" x="6905625" y="4429125"/>
          <p14:tracePt t="20057" x="7129463" y="4467225"/>
          <p14:tracePt t="20073" x="7272338" y="4486275"/>
          <p14:tracePt t="20090" x="7429500" y="4495800"/>
          <p14:tracePt t="20091" x="7558088" y="4505325"/>
          <p14:tracePt t="20106" x="7677150" y="4514850"/>
          <p14:tracePt t="20123" x="7758113" y="4519613"/>
          <p14:tracePt t="20140" x="7872413" y="4543425"/>
          <p14:tracePt t="20156" x="7920038" y="4552950"/>
          <p14:tracePt t="20173" x="7958138" y="4562475"/>
          <p14:tracePt t="20174" x="7981950" y="4572000"/>
          <p14:tracePt t="20190" x="7996238" y="4572000"/>
          <p14:tracePt t="20206" x="8010525" y="4576763"/>
          <p14:tracePt t="20223" x="8015288" y="4576763"/>
          <p14:tracePt t="20239" x="8020050" y="4576763"/>
          <p14:tracePt t="20330" x="8020050" y="4581525"/>
        </p14:tracePtLst>
      </p14:laserTraceLst>
    </p:ext>
  </p:extLs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1750</TotalTime>
  <Words>294</Words>
  <Application>Microsoft Office PowerPoint</Application>
  <PresentationFormat>Widescreen</PresentationFormat>
  <Paragraphs>53</Paragraphs>
  <Slides>12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Courier New</vt:lpstr>
      <vt:lpstr>Garamond</vt:lpstr>
      <vt:lpstr>Wingdings</vt:lpstr>
      <vt:lpstr>Organic</vt:lpstr>
      <vt:lpstr>Cleaning of Census Dataset</vt:lpstr>
      <vt:lpstr>Content</vt:lpstr>
      <vt:lpstr>Objective</vt:lpstr>
      <vt:lpstr>CENSUS DATASET</vt:lpstr>
      <vt:lpstr>Observations</vt:lpstr>
      <vt:lpstr>Data Inconsistency</vt:lpstr>
      <vt:lpstr>Method of Cleaning</vt:lpstr>
      <vt:lpstr>After Cleaning</vt:lpstr>
      <vt:lpstr>Insights After Cleaning Data</vt:lpstr>
      <vt:lpstr>Age Distribution of the Population</vt:lpstr>
      <vt:lpstr>Some Characteristics of the Population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Census dataset cleaning</dc:title>
  <dc:creator>welcome</dc:creator>
  <cp:lastModifiedBy>welcome</cp:lastModifiedBy>
  <cp:revision>77</cp:revision>
  <dcterms:created xsi:type="dcterms:W3CDTF">2021-11-24T21:28:48Z</dcterms:created>
  <dcterms:modified xsi:type="dcterms:W3CDTF">2021-11-26T03:01:33Z</dcterms:modified>
</cp:coreProperties>
</file>